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2860000" cy="12801600"/>
  <p:notesSz cx="6858000" cy="9144000"/>
  <p:defaultTextStyle>
    <a:defPPr>
      <a:defRPr lang="zh-CN"/>
    </a:defPPr>
    <a:lvl1pPr marL="0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1pPr>
    <a:lvl2pPr marL="855878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2pPr>
    <a:lvl3pPr marL="1711757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3pPr>
    <a:lvl4pPr marL="2567635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4pPr>
    <a:lvl5pPr marL="3423514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5pPr>
    <a:lvl6pPr marL="4279392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6pPr>
    <a:lvl7pPr marL="5135270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7pPr>
    <a:lvl8pPr marL="5991149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8pPr>
    <a:lvl9pPr marL="6847027" algn="l" defTabSz="1711757" rtl="0" eaLnBrk="1" latinLnBrk="0" hangingPunct="1">
      <a:defRPr sz="337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0960-0E00-484E-A534-A0F5AAD2722A}" type="datetimeFigureOut">
              <a:rPr lang="zh-CN" altLang="en-US" smtClean="0"/>
              <a:t>2017/9/28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A602C-6AD6-4366-AEFD-0B4356DC49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8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71625" y="681568"/>
            <a:ext cx="19716750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71625" y="3407833"/>
            <a:ext cx="19716750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71625" y="11865187"/>
            <a:ext cx="514350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70960-0E00-484E-A534-A0F5AAD2722A}" type="datetimeFigureOut">
              <a:rPr lang="zh-CN" altLang="en-US" smtClean="0"/>
              <a:t>2017/9/28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7572375" y="11865187"/>
            <a:ext cx="771525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6144875" y="11865187"/>
            <a:ext cx="514350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A602C-6AD6-4366-AEFD-0B4356DC49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92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706910" rtl="0" eaLnBrk="1" latinLnBrk="0" hangingPunct="1">
        <a:lnSpc>
          <a:spcPct val="90000"/>
        </a:lnSpc>
        <a:spcBef>
          <a:spcPct val="0"/>
        </a:spcBef>
        <a:buNone/>
        <a:defRPr sz="82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6728" indent="-426728" algn="l" defTabSz="1706910" rtl="0" eaLnBrk="1" latinLnBrk="0" hangingPunct="1">
        <a:lnSpc>
          <a:spcPct val="90000"/>
        </a:lnSpc>
        <a:spcBef>
          <a:spcPts val="1867"/>
        </a:spcBef>
        <a:buFont typeface="Arial" panose="020B0604020202020204" pitchFamily="34" charset="0"/>
        <a:buChar char="•"/>
        <a:defRPr sz="5227" kern="1200">
          <a:solidFill>
            <a:schemeClr val="tx1"/>
          </a:solidFill>
          <a:latin typeface="+mn-lt"/>
          <a:ea typeface="+mn-ea"/>
          <a:cs typeface="+mn-cs"/>
        </a:defRPr>
      </a:lvl1pPr>
      <a:lvl2pPr marL="1280183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38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2987093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840549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694004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547459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6400914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7254370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53455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706910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66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413821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267276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120731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5974187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6827642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b="1" i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>数聚未来，智享全球</a:t>
            </a:r>
            <a:r>
              <a:rPr lang="zh-CN" b="1" i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/>
            </a:r>
            <a:br>
              <a:rPr lang="zh-CN" b="1" i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</a:br>
            <a:r>
              <a:rPr lang="en-US" altLang="zh-CN" sz="7465" b="1" i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>——</a:t>
            </a:r>
            <a:r>
              <a:rPr lang="zh-CN" altLang="en-US" b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>腾讯海外智慧旅游服务介绍</a:t>
            </a:r>
            <a:r>
              <a:rPr lang="en-US" altLang="zh-CN" sz="9145" b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/>
            </a:r>
            <a:br>
              <a:rPr lang="en-US" altLang="zh-CN" sz="9145" b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</a:br>
            <a:r>
              <a:rPr lang="en-US" altLang="zh-CN" b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/>
            </a:r>
            <a:br>
              <a:rPr lang="en-US" altLang="zh-CN" b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</a:br>
            <a:r>
              <a:rPr lang="zh-CN" altLang="en-US" sz="4000" b="1" smtClean="0">
                <a:solidFill>
                  <a:schemeClr val="bg1"/>
                </a:solidFill>
                <a:latin typeface="微软雅黑" charset="-122"/>
                <a:ea typeface="微软雅黑" charset="-122"/>
              </a:rPr>
              <a:t>腾讯政务旅游总经理  舒展</a:t>
            </a:r>
            <a:endParaRPr lang="zh-CN" altLang="en-US" sz="4000" b="1" dirty="0" smtClean="0">
              <a:solidFill>
                <a:schemeClr val="bg1"/>
              </a:solidFill>
              <a:latin typeface="微软雅黑" charset="-122"/>
              <a:ea typeface="微软雅黑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1245"/>
      </p:ext>
    </p:extLst>
  </p:cSld>
  <p:clrMapOvr>
    <a:masterClrMapping/>
  </p:clrMapOvr>
  <p:transition spd="slow" advTm="1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0776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5630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7118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6820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0618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9173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12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90578"/>
      </p:ext>
    </p:extLst>
  </p:cSld>
  <p:clrMapOvr>
    <a:masterClrMapping/>
  </p:clrMapOvr>
  <p:transition spd="slow" advTm="1000">
    <p:fade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自定义</PresentationFormat>
  <Paragraphs>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宋体</vt:lpstr>
      <vt:lpstr>微软雅黑</vt:lpstr>
      <vt:lpstr>Arial</vt:lpstr>
      <vt:lpstr>Calibri</vt:lpstr>
      <vt:lpstr>Calibri Light</vt:lpstr>
      <vt:lpstr>Office 主题</vt:lpstr>
      <vt:lpstr>数聚未来，智享全球 ——腾讯海外智慧旅游服务介绍  腾讯政务旅游总经理  舒展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数聚未来，智享全球 ——腾讯海外智慧旅游服务介绍  腾讯政务旅游总经理  舒展</dc:title>
  <dc:creator>Administrator</dc:creator>
  <cp:lastModifiedBy>Administrator</cp:lastModifiedBy>
  <cp:revision>1</cp:revision>
  <dcterms:created xsi:type="dcterms:W3CDTF">2017-09-28T06:28:25Z</dcterms:created>
  <dcterms:modified xsi:type="dcterms:W3CDTF">2017-09-28T06:28:25Z</dcterms:modified>
</cp:coreProperties>
</file>