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96" r:id="rId4"/>
    <p:sldMasterId id="2147483710" r:id="rId5"/>
  </p:sldMasterIdLst>
  <p:notesMasterIdLst>
    <p:notesMasterId r:id="rId79"/>
  </p:notesMasterIdLst>
  <p:sldIdLst>
    <p:sldId id="365" r:id="rId6"/>
    <p:sldId id="256" r:id="rId7"/>
    <p:sldId id="366" r:id="rId8"/>
    <p:sldId id="367" r:id="rId9"/>
    <p:sldId id="368" r:id="rId10"/>
    <p:sldId id="369" r:id="rId11"/>
    <p:sldId id="370" r:id="rId12"/>
    <p:sldId id="371" r:id="rId13"/>
    <p:sldId id="372" r:id="rId14"/>
    <p:sldId id="373" r:id="rId15"/>
    <p:sldId id="374" r:id="rId16"/>
    <p:sldId id="375" r:id="rId17"/>
    <p:sldId id="376" r:id="rId18"/>
    <p:sldId id="377" r:id="rId19"/>
    <p:sldId id="378" r:id="rId20"/>
    <p:sldId id="263" r:id="rId21"/>
    <p:sldId id="380" r:id="rId22"/>
    <p:sldId id="381" r:id="rId23"/>
    <p:sldId id="382" r:id="rId24"/>
    <p:sldId id="383" r:id="rId25"/>
    <p:sldId id="273" r:id="rId26"/>
    <p:sldId id="384" r:id="rId27"/>
    <p:sldId id="386" r:id="rId28"/>
    <p:sldId id="387" r:id="rId29"/>
    <p:sldId id="388" r:id="rId30"/>
    <p:sldId id="389" r:id="rId31"/>
    <p:sldId id="286" r:id="rId32"/>
    <p:sldId id="288" r:id="rId33"/>
    <p:sldId id="390" r:id="rId34"/>
    <p:sldId id="391" r:id="rId35"/>
    <p:sldId id="392" r:id="rId36"/>
    <p:sldId id="393" r:id="rId37"/>
    <p:sldId id="413" r:id="rId38"/>
    <p:sldId id="297" r:id="rId39"/>
    <p:sldId id="414" r:id="rId40"/>
    <p:sldId id="415" r:id="rId41"/>
    <p:sldId id="416" r:id="rId42"/>
    <p:sldId id="417" r:id="rId43"/>
    <p:sldId id="418" r:id="rId44"/>
    <p:sldId id="419" r:id="rId45"/>
    <p:sldId id="420" r:id="rId46"/>
    <p:sldId id="423" r:id="rId47"/>
    <p:sldId id="424" r:id="rId48"/>
    <p:sldId id="394" r:id="rId49"/>
    <p:sldId id="395" r:id="rId50"/>
    <p:sldId id="397" r:id="rId51"/>
    <p:sldId id="398" r:id="rId52"/>
    <p:sldId id="399" r:id="rId53"/>
    <p:sldId id="400" r:id="rId54"/>
    <p:sldId id="401" r:id="rId55"/>
    <p:sldId id="402" r:id="rId56"/>
    <p:sldId id="403" r:id="rId57"/>
    <p:sldId id="404" r:id="rId58"/>
    <p:sldId id="405" r:id="rId59"/>
    <p:sldId id="406" r:id="rId60"/>
    <p:sldId id="407" r:id="rId61"/>
    <p:sldId id="408" r:id="rId62"/>
    <p:sldId id="409" r:id="rId63"/>
    <p:sldId id="341" r:id="rId64"/>
    <p:sldId id="344" r:id="rId65"/>
    <p:sldId id="346" r:id="rId66"/>
    <p:sldId id="348" r:id="rId67"/>
    <p:sldId id="350" r:id="rId68"/>
    <p:sldId id="352" r:id="rId69"/>
    <p:sldId id="354" r:id="rId70"/>
    <p:sldId id="356" r:id="rId71"/>
    <p:sldId id="358" r:id="rId72"/>
    <p:sldId id="427" r:id="rId73"/>
    <p:sldId id="429" r:id="rId74"/>
    <p:sldId id="431" r:id="rId75"/>
    <p:sldId id="433" r:id="rId76"/>
    <p:sldId id="411" r:id="rId77"/>
    <p:sldId id="425" r:id="rId78"/>
  </p:sldIdLst>
  <p:sldSz cx="9144000" cy="6858000" type="screen4x3"/>
  <p:notesSz cx="6797675" cy="992822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73406" autoAdjust="0"/>
  </p:normalViewPr>
  <p:slideViewPr>
    <p:cSldViewPr>
      <p:cViewPr varScale="1">
        <p:scale>
          <a:sx n="63" d="100"/>
          <a:sy n="63" d="100"/>
        </p:scale>
        <p:origin x="1445" y="62"/>
      </p:cViewPr>
      <p:guideLst>
        <p:guide orient="horz" pos="2160"/>
        <p:guide pos="2880"/>
      </p:guideLst>
    </p:cSldViewPr>
  </p:slideViewPr>
  <p:outlineViewPr>
    <p:cViewPr>
      <p:scale>
        <a:sx n="33" d="100"/>
        <a:sy n="33" d="100"/>
      </p:scale>
      <p:origin x="30" y="56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microsoft.com/office/2015/10/relationships/revisionInfo" Target="revisionInfo.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diagrams/_rels/data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g"/><Relationship Id="rId1" Type="http://schemas.openxmlformats.org/officeDocument/2006/relationships/image" Target="../media/image105.jpeg"/></Relationships>
</file>

<file path=ppt/diagrams/_rels/data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image" Target="../media/image108.png"/></Relationships>
</file>

<file path=ppt/diagrams/_rels/data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image" Target="../media/image112.png"/></Relationships>
</file>

<file path=ppt/diagrams/_rels/drawing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g"/><Relationship Id="rId1" Type="http://schemas.openxmlformats.org/officeDocument/2006/relationships/image" Target="../media/image105.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image" Target="../media/image108.png"/></Relationships>
</file>

<file path=ppt/diagrams/_rels/drawing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image" Target="../media/image1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E0DB6E-D038-46A6-A768-10787EA27CB3}"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s-ES"/>
        </a:p>
      </dgm:t>
    </dgm:pt>
    <dgm:pt modelId="{26BFCE5D-EBAD-40FF-9A65-657948FD3D78}">
      <dgm:prSet phldrT="[Text]" custT="1"/>
      <dgm:spPr>
        <a:solidFill>
          <a:srgbClr val="C00000"/>
        </a:solidFill>
      </dgm:spPr>
      <dgm:t>
        <a:bodyPr anchor="t"/>
        <a:lstStyle/>
        <a:p>
          <a:endParaRPr lang="es-ES" sz="1400" b="1" dirty="0">
            <a:latin typeface="Arial Narrow" panose="020B0606020202030204" pitchFamily="34" charset="0"/>
          </a:endParaRPr>
        </a:p>
        <a:p>
          <a:r>
            <a:rPr lang="es-ES" sz="1400" b="1" dirty="0">
              <a:latin typeface="Arial Narrow" panose="020B0606020202030204" pitchFamily="34" charset="0"/>
            </a:rPr>
            <a:t>QUALITY</a:t>
          </a:r>
        </a:p>
        <a:p>
          <a:r>
            <a:rPr lang="es-ES" sz="1400" b="1" dirty="0">
              <a:latin typeface="Arial Narrow" panose="020B0606020202030204" pitchFamily="34" charset="0"/>
            </a:rPr>
            <a:t>PERFORMANCE:</a:t>
          </a:r>
        </a:p>
        <a:p>
          <a:endParaRPr lang="es-ES" sz="1100" dirty="0">
            <a:latin typeface="Arial Narrow" panose="020B0606020202030204" pitchFamily="34" charset="0"/>
          </a:endParaRPr>
        </a:p>
        <a:p>
          <a:endParaRPr lang="es-ES" sz="1100" dirty="0">
            <a:latin typeface="Arial Narrow" panose="020B0606020202030204" pitchFamily="34" charset="0"/>
          </a:endParaRPr>
        </a:p>
      </dgm:t>
    </dgm:pt>
    <dgm:pt modelId="{C574461C-4DE3-44CA-8479-46E850517779}" type="parTrans" cxnId="{AF7BBD9C-6F8B-4139-BF34-B6CA0B895172}">
      <dgm:prSet/>
      <dgm:spPr/>
      <dgm:t>
        <a:bodyPr/>
        <a:lstStyle/>
        <a:p>
          <a:endParaRPr lang="es-ES"/>
        </a:p>
      </dgm:t>
    </dgm:pt>
    <dgm:pt modelId="{4F6BE8CF-2EB2-41B9-A4DE-272FFC276900}" type="sibTrans" cxnId="{AF7BBD9C-6F8B-4139-BF34-B6CA0B895172}">
      <dgm:prSet/>
      <dgm:spPr/>
      <dgm:t>
        <a:bodyPr/>
        <a:lstStyle/>
        <a:p>
          <a:endParaRPr lang="es-ES"/>
        </a:p>
      </dgm:t>
    </dgm:pt>
    <dgm:pt modelId="{80103150-7160-426B-A56A-660B7AE13B4C}">
      <dgm:prSet phldrT="[Text]" custT="1"/>
      <dgm:spPr>
        <a:solidFill>
          <a:schemeClr val="accent3">
            <a:lumMod val="50000"/>
          </a:schemeClr>
        </a:solidFill>
      </dgm:spPr>
      <dgm:t>
        <a:bodyPr/>
        <a:lstStyle/>
        <a:p>
          <a:r>
            <a:rPr lang="es-ES" sz="1400" b="1" dirty="0">
              <a:latin typeface="Arial Narrow" panose="020B0606020202030204" pitchFamily="34" charset="0"/>
            </a:rPr>
            <a:t>DESTINATION PLANNING:</a:t>
          </a:r>
        </a:p>
        <a:p>
          <a:r>
            <a:rPr lang="es-ES" sz="900" b="1" dirty="0">
              <a:latin typeface="Arial Narrow" panose="020B0606020202030204" pitchFamily="34" charset="0"/>
            </a:rPr>
            <a:t>ZONING, TRANSPORT, INFRASTRUCTURE ,</a:t>
          </a:r>
        </a:p>
        <a:p>
          <a:r>
            <a:rPr lang="es-ES" sz="900" b="1" dirty="0">
              <a:latin typeface="Arial Narrow" panose="020B0606020202030204" pitchFamily="34" charset="0"/>
            </a:rPr>
            <a:t>INVESTMENT , HUMAN RESOURCES ,</a:t>
          </a:r>
        </a:p>
        <a:p>
          <a:r>
            <a:rPr lang="es-ES" sz="900" b="1" dirty="0">
              <a:latin typeface="Arial Narrow" panose="020B0606020202030204" pitchFamily="34" charset="0"/>
            </a:rPr>
            <a:t>COMPLEMENTARY GOODS AND SERVICES</a:t>
          </a:r>
        </a:p>
      </dgm:t>
    </dgm:pt>
    <dgm:pt modelId="{A1C62BC8-0732-452F-840A-B3A0AA4C89C1}" type="parTrans" cxnId="{1F97004C-C201-4886-A581-9154DCDD335E}">
      <dgm:prSet/>
      <dgm:spPr/>
      <dgm:t>
        <a:bodyPr/>
        <a:lstStyle/>
        <a:p>
          <a:endParaRPr lang="es-ES"/>
        </a:p>
      </dgm:t>
    </dgm:pt>
    <dgm:pt modelId="{F003B8B4-129E-47C0-A51F-DF488FDC62E7}" type="sibTrans" cxnId="{1F97004C-C201-4886-A581-9154DCDD335E}">
      <dgm:prSet/>
      <dgm:spPr/>
      <dgm:t>
        <a:bodyPr/>
        <a:lstStyle/>
        <a:p>
          <a:endParaRPr lang="es-ES"/>
        </a:p>
      </dgm:t>
    </dgm:pt>
    <dgm:pt modelId="{8517655B-240C-4742-9DEB-3A07CC2E5BFE}">
      <dgm:prSet phldrT="[Text]" custT="1"/>
      <dgm:spPr>
        <a:solidFill>
          <a:schemeClr val="tx2">
            <a:lumMod val="50000"/>
          </a:schemeClr>
        </a:solidFill>
      </dgm:spPr>
      <dgm:t>
        <a:bodyPr/>
        <a:lstStyle/>
        <a:p>
          <a:r>
            <a:rPr lang="es-ES" sz="1400" b="1" dirty="0">
              <a:latin typeface="Arial Narrow" panose="020B0606020202030204" pitchFamily="34" charset="0"/>
            </a:rPr>
            <a:t>PROMOTION AND MARKETING</a:t>
          </a:r>
        </a:p>
      </dgm:t>
    </dgm:pt>
    <dgm:pt modelId="{4516BD8D-D5BB-458F-81DE-4B9DC90DA071}" type="parTrans" cxnId="{B39B7A81-DD1E-4BB5-A70D-8705D1C52FF5}">
      <dgm:prSet/>
      <dgm:spPr/>
      <dgm:t>
        <a:bodyPr/>
        <a:lstStyle/>
        <a:p>
          <a:endParaRPr lang="es-ES"/>
        </a:p>
      </dgm:t>
    </dgm:pt>
    <dgm:pt modelId="{F7C3A462-6F28-4288-8E4D-EB745F6EFD82}" type="sibTrans" cxnId="{B39B7A81-DD1E-4BB5-A70D-8705D1C52FF5}">
      <dgm:prSet/>
      <dgm:spPr/>
      <dgm:t>
        <a:bodyPr/>
        <a:lstStyle/>
        <a:p>
          <a:endParaRPr lang="es-ES"/>
        </a:p>
      </dgm:t>
    </dgm:pt>
    <dgm:pt modelId="{36084E7D-6A99-435A-BD02-185623B351F3}">
      <dgm:prSet phldrT="[Text]" custT="1"/>
      <dgm:spPr>
        <a:solidFill>
          <a:schemeClr val="accent4">
            <a:lumMod val="75000"/>
          </a:schemeClr>
        </a:solidFill>
      </dgm:spPr>
      <dgm:t>
        <a:bodyPr/>
        <a:lstStyle/>
        <a:p>
          <a:r>
            <a:rPr lang="es-ES" sz="1400" b="1" dirty="0">
              <a:latin typeface="Arial Narrow" panose="020B0606020202030204" pitchFamily="34" charset="0"/>
            </a:rPr>
            <a:t>DISTRIBUTION</a:t>
          </a:r>
          <a:r>
            <a:rPr lang="es-ES" sz="1400" b="1" baseline="0" dirty="0">
              <a:latin typeface="Arial Narrow" panose="020B0606020202030204" pitchFamily="34" charset="0"/>
            </a:rPr>
            <a:t> AND SALES</a:t>
          </a:r>
          <a:endParaRPr lang="es-ES" sz="1400" b="1" dirty="0">
            <a:latin typeface="Arial Narrow" panose="020B0606020202030204" pitchFamily="34" charset="0"/>
          </a:endParaRPr>
        </a:p>
      </dgm:t>
    </dgm:pt>
    <dgm:pt modelId="{0A72865C-03B6-4AE2-9482-3F55BBD48922}" type="parTrans" cxnId="{D1BDF870-5023-4E8B-87EE-5848B636AC48}">
      <dgm:prSet/>
      <dgm:spPr/>
      <dgm:t>
        <a:bodyPr/>
        <a:lstStyle/>
        <a:p>
          <a:endParaRPr lang="es-ES"/>
        </a:p>
      </dgm:t>
    </dgm:pt>
    <dgm:pt modelId="{1D577DC1-15E0-4123-AD4F-2F58A8ED7D02}" type="sibTrans" cxnId="{D1BDF870-5023-4E8B-87EE-5848B636AC48}">
      <dgm:prSet/>
      <dgm:spPr/>
      <dgm:t>
        <a:bodyPr/>
        <a:lstStyle/>
        <a:p>
          <a:endParaRPr lang="es-ES"/>
        </a:p>
      </dgm:t>
    </dgm:pt>
    <dgm:pt modelId="{6931D205-CFE4-44AD-9B00-C2DB2B1AFE05}">
      <dgm:prSet phldrT="[Text]" custT="1"/>
      <dgm:spPr>
        <a:solidFill>
          <a:schemeClr val="accent5">
            <a:lumMod val="50000"/>
          </a:schemeClr>
        </a:solidFill>
      </dgm:spPr>
      <dgm:t>
        <a:bodyPr/>
        <a:lstStyle/>
        <a:p>
          <a:r>
            <a:rPr lang="es-ES" sz="1400" b="1" dirty="0">
              <a:latin typeface="Arial Narrow" panose="020B0606020202030204" pitchFamily="34" charset="0"/>
            </a:rPr>
            <a:t>DESTINATION OPERATION AND SERVICES</a:t>
          </a:r>
        </a:p>
      </dgm:t>
    </dgm:pt>
    <dgm:pt modelId="{9DFA43F5-E7FD-4C8C-A0B1-FF7322F9615C}" type="parTrans" cxnId="{F510AC6A-FDD4-4135-B6F8-DE0B23E73B90}">
      <dgm:prSet/>
      <dgm:spPr/>
      <dgm:t>
        <a:bodyPr/>
        <a:lstStyle/>
        <a:p>
          <a:endParaRPr lang="es-ES"/>
        </a:p>
      </dgm:t>
    </dgm:pt>
    <dgm:pt modelId="{B1D9B853-348E-43FB-A80F-3D3AB2FA970B}" type="sibTrans" cxnId="{F510AC6A-FDD4-4135-B6F8-DE0B23E73B90}">
      <dgm:prSet/>
      <dgm:spPr/>
      <dgm:t>
        <a:bodyPr/>
        <a:lstStyle/>
        <a:p>
          <a:endParaRPr lang="es-ES"/>
        </a:p>
      </dgm:t>
    </dgm:pt>
    <dgm:pt modelId="{5A974CD4-1EEA-4787-9A49-71BCD924AF7A}">
      <dgm:prSet custT="1"/>
      <dgm:spPr>
        <a:solidFill>
          <a:schemeClr val="accent2">
            <a:lumMod val="75000"/>
          </a:schemeClr>
        </a:solidFill>
      </dgm:spPr>
      <dgm:t>
        <a:bodyPr/>
        <a:lstStyle/>
        <a:p>
          <a:r>
            <a:rPr lang="es-ES" sz="1400" b="1" dirty="0">
              <a:latin typeface="Arial Narrow" panose="020B0606020202030204" pitchFamily="34" charset="0"/>
            </a:rPr>
            <a:t>PRODUCT DEVELOPMENT AND PACKAGING</a:t>
          </a:r>
        </a:p>
      </dgm:t>
    </dgm:pt>
    <dgm:pt modelId="{D33C3108-EEE3-47DE-8ABA-1EE10FD9AFEA}" type="parTrans" cxnId="{26C38EE5-04FC-49D5-B02F-00ED933E8CA1}">
      <dgm:prSet/>
      <dgm:spPr/>
      <dgm:t>
        <a:bodyPr/>
        <a:lstStyle/>
        <a:p>
          <a:endParaRPr lang="es-ES"/>
        </a:p>
      </dgm:t>
    </dgm:pt>
    <dgm:pt modelId="{6D063873-BD2B-40AE-909F-93DBFC86FDFB}" type="sibTrans" cxnId="{26C38EE5-04FC-49D5-B02F-00ED933E8CA1}">
      <dgm:prSet/>
      <dgm:spPr/>
      <dgm:t>
        <a:bodyPr/>
        <a:lstStyle/>
        <a:p>
          <a:endParaRPr lang="es-ES"/>
        </a:p>
      </dgm:t>
    </dgm:pt>
    <dgm:pt modelId="{2C72292A-FB2E-4EFF-9C09-5D176CDE08FA}">
      <dgm:prSet custT="1"/>
      <dgm:spPr>
        <a:solidFill>
          <a:schemeClr val="tx1">
            <a:lumMod val="50000"/>
            <a:lumOff val="50000"/>
          </a:schemeClr>
        </a:solidFill>
      </dgm:spPr>
      <dgm:t>
        <a:bodyPr/>
        <a:lstStyle/>
        <a:p>
          <a:r>
            <a:rPr lang="es-ES" sz="1200" b="1" dirty="0">
              <a:latin typeface="Arial Narrow" panose="020B0606020202030204" pitchFamily="34" charset="0"/>
            </a:rPr>
            <a:t>FEEDBACK AND FOLLOW UP:</a:t>
          </a:r>
        </a:p>
        <a:p>
          <a:r>
            <a:rPr lang="es-ES" sz="1200" b="1" dirty="0">
              <a:latin typeface="Arial Narrow" panose="020B0606020202030204" pitchFamily="34" charset="0"/>
            </a:rPr>
            <a:t>INDUSTRY AND THE CUSTOMER</a:t>
          </a:r>
        </a:p>
      </dgm:t>
    </dgm:pt>
    <dgm:pt modelId="{D8C96CCA-9BE6-4F24-AACF-AFB682649488}" type="parTrans" cxnId="{570A8E39-8134-4DFC-ADC4-7F5C24C34550}">
      <dgm:prSet/>
      <dgm:spPr/>
      <dgm:t>
        <a:bodyPr/>
        <a:lstStyle/>
        <a:p>
          <a:endParaRPr lang="es-ES"/>
        </a:p>
      </dgm:t>
    </dgm:pt>
    <dgm:pt modelId="{AC33AE51-C1EF-4E84-95D2-E6C0F4805DF7}" type="sibTrans" cxnId="{570A8E39-8134-4DFC-ADC4-7F5C24C34550}">
      <dgm:prSet/>
      <dgm:spPr/>
      <dgm:t>
        <a:bodyPr/>
        <a:lstStyle/>
        <a:p>
          <a:endParaRPr lang="es-ES"/>
        </a:p>
      </dgm:t>
    </dgm:pt>
    <dgm:pt modelId="{34AE29B3-3096-4038-8FC0-EDAE32462E1B}" type="pres">
      <dgm:prSet presAssocID="{07E0DB6E-D038-46A6-A768-10787EA27CB3}" presName="Name0" presStyleCnt="0">
        <dgm:presLayoutVars>
          <dgm:chMax val="1"/>
          <dgm:dir/>
          <dgm:animLvl val="ctr"/>
          <dgm:resizeHandles val="exact"/>
        </dgm:presLayoutVars>
      </dgm:prSet>
      <dgm:spPr/>
    </dgm:pt>
    <dgm:pt modelId="{F2A23AD1-004D-496A-8908-98C291E29D32}" type="pres">
      <dgm:prSet presAssocID="{26BFCE5D-EBAD-40FF-9A65-657948FD3D78}" presName="centerShape" presStyleLbl="node0" presStyleIdx="0" presStyleCnt="1" custLinFactNeighborX="-583" custLinFactNeighborY="-917"/>
      <dgm:spPr/>
    </dgm:pt>
    <dgm:pt modelId="{922E189D-A88E-4004-90BC-C5571414E4E2}" type="pres">
      <dgm:prSet presAssocID="{80103150-7160-426B-A56A-660B7AE13B4C}" presName="node" presStyleLbl="node1" presStyleIdx="0" presStyleCnt="6" custScaleX="193614">
        <dgm:presLayoutVars>
          <dgm:bulletEnabled val="1"/>
        </dgm:presLayoutVars>
      </dgm:prSet>
      <dgm:spPr/>
    </dgm:pt>
    <dgm:pt modelId="{C2D76B25-1B71-480E-A088-15C69FDFCCA2}" type="pres">
      <dgm:prSet presAssocID="{80103150-7160-426B-A56A-660B7AE13B4C}" presName="dummy" presStyleCnt="0"/>
      <dgm:spPr/>
    </dgm:pt>
    <dgm:pt modelId="{0F94F031-0043-4FB1-8F4C-46DBE7953BEE}" type="pres">
      <dgm:prSet presAssocID="{F003B8B4-129E-47C0-A51F-DF488FDC62E7}" presName="sibTrans" presStyleLbl="sibTrans2D1" presStyleIdx="0" presStyleCnt="6"/>
      <dgm:spPr/>
    </dgm:pt>
    <dgm:pt modelId="{F5C81F6E-A80C-4428-AF4E-10533268755F}" type="pres">
      <dgm:prSet presAssocID="{5A974CD4-1EEA-4787-9A49-71BCD924AF7A}" presName="node" presStyleLbl="node1" presStyleIdx="1" presStyleCnt="6" custScaleX="127087">
        <dgm:presLayoutVars>
          <dgm:bulletEnabled val="1"/>
        </dgm:presLayoutVars>
      </dgm:prSet>
      <dgm:spPr/>
    </dgm:pt>
    <dgm:pt modelId="{6956F243-53D8-4932-A1F9-A084048B75E0}" type="pres">
      <dgm:prSet presAssocID="{5A974CD4-1EEA-4787-9A49-71BCD924AF7A}" presName="dummy" presStyleCnt="0"/>
      <dgm:spPr/>
    </dgm:pt>
    <dgm:pt modelId="{BF4C4431-2EFF-4E64-83E1-0F9625E363E8}" type="pres">
      <dgm:prSet presAssocID="{6D063873-BD2B-40AE-909F-93DBFC86FDFB}" presName="sibTrans" presStyleLbl="sibTrans2D1" presStyleIdx="1" presStyleCnt="6" custScaleX="152913"/>
      <dgm:spPr/>
    </dgm:pt>
    <dgm:pt modelId="{530CC489-5E2D-441E-B758-B9C1A270E5B3}" type="pres">
      <dgm:prSet presAssocID="{8517655B-240C-4742-9DEB-3A07CC2E5BFE}" presName="node" presStyleLbl="node1" presStyleIdx="2" presStyleCnt="6" custScaleX="136023">
        <dgm:presLayoutVars>
          <dgm:bulletEnabled val="1"/>
        </dgm:presLayoutVars>
      </dgm:prSet>
      <dgm:spPr/>
    </dgm:pt>
    <dgm:pt modelId="{726771BB-9EF9-4C20-9BBD-154FFA304AC7}" type="pres">
      <dgm:prSet presAssocID="{8517655B-240C-4742-9DEB-3A07CC2E5BFE}" presName="dummy" presStyleCnt="0"/>
      <dgm:spPr/>
    </dgm:pt>
    <dgm:pt modelId="{CA6C8B74-F16D-4447-95EB-F674D574DD99}" type="pres">
      <dgm:prSet presAssocID="{F7C3A462-6F28-4288-8E4D-EB745F6EFD82}" presName="sibTrans" presStyleLbl="sibTrans2D1" presStyleIdx="2" presStyleCnt="6"/>
      <dgm:spPr/>
    </dgm:pt>
    <dgm:pt modelId="{3D70AA0E-DC35-443A-ABB9-37339E435964}" type="pres">
      <dgm:prSet presAssocID="{36084E7D-6A99-435A-BD02-185623B351F3}" presName="node" presStyleLbl="node1" presStyleIdx="3" presStyleCnt="6" custScaleX="134203">
        <dgm:presLayoutVars>
          <dgm:bulletEnabled val="1"/>
        </dgm:presLayoutVars>
      </dgm:prSet>
      <dgm:spPr/>
    </dgm:pt>
    <dgm:pt modelId="{C4FDBE56-BAFC-4F31-BAC7-193725F91853}" type="pres">
      <dgm:prSet presAssocID="{36084E7D-6A99-435A-BD02-185623B351F3}" presName="dummy" presStyleCnt="0"/>
      <dgm:spPr/>
    </dgm:pt>
    <dgm:pt modelId="{D75C3516-398E-4809-8ED9-85D95DA53254}" type="pres">
      <dgm:prSet presAssocID="{1D577DC1-15E0-4123-AD4F-2F58A8ED7D02}" presName="sibTrans" presStyleLbl="sibTrans2D1" presStyleIdx="3" presStyleCnt="6"/>
      <dgm:spPr/>
    </dgm:pt>
    <dgm:pt modelId="{ACD8503B-CAD9-432F-8172-E74263DE7F05}" type="pres">
      <dgm:prSet presAssocID="{6931D205-CFE4-44AD-9B00-C2DB2B1AFE05}" presName="node" presStyleLbl="node1" presStyleIdx="4" presStyleCnt="6" custScaleX="128569" custRadScaleRad="99974" custRadScaleInc="-1625">
        <dgm:presLayoutVars>
          <dgm:bulletEnabled val="1"/>
        </dgm:presLayoutVars>
      </dgm:prSet>
      <dgm:spPr/>
    </dgm:pt>
    <dgm:pt modelId="{4DD92055-A45C-4E12-B1EC-24A78543A061}" type="pres">
      <dgm:prSet presAssocID="{6931D205-CFE4-44AD-9B00-C2DB2B1AFE05}" presName="dummy" presStyleCnt="0"/>
      <dgm:spPr/>
    </dgm:pt>
    <dgm:pt modelId="{2123A0F9-E67A-4FE2-B13E-DBE1A66744CB}" type="pres">
      <dgm:prSet presAssocID="{B1D9B853-348E-43FB-A80F-3D3AB2FA970B}" presName="sibTrans" presStyleLbl="sibTrans2D1" presStyleIdx="4" presStyleCnt="6" custScaleX="158684"/>
      <dgm:spPr/>
    </dgm:pt>
    <dgm:pt modelId="{B28434C2-79BD-4DD8-BCC1-28C9251C598F}" type="pres">
      <dgm:prSet presAssocID="{2C72292A-FB2E-4EFF-9C09-5D176CDE08FA}" presName="node" presStyleLbl="node1" presStyleIdx="5" presStyleCnt="6" custScaleX="126671">
        <dgm:presLayoutVars>
          <dgm:bulletEnabled val="1"/>
        </dgm:presLayoutVars>
      </dgm:prSet>
      <dgm:spPr/>
    </dgm:pt>
    <dgm:pt modelId="{AABA6278-BE0B-4EE3-8AD4-DBD96C62743B}" type="pres">
      <dgm:prSet presAssocID="{2C72292A-FB2E-4EFF-9C09-5D176CDE08FA}" presName="dummy" presStyleCnt="0"/>
      <dgm:spPr/>
    </dgm:pt>
    <dgm:pt modelId="{B9065325-D01D-4CDC-8C79-D904A78E0B22}" type="pres">
      <dgm:prSet presAssocID="{AC33AE51-C1EF-4E84-95D2-E6C0F4805DF7}" presName="sibTrans" presStyleLbl="sibTrans2D1" presStyleIdx="5" presStyleCnt="6"/>
      <dgm:spPr/>
    </dgm:pt>
  </dgm:ptLst>
  <dgm:cxnLst>
    <dgm:cxn modelId="{D71F6D2A-66D3-4FB2-8C84-55EC951A9B83}" type="presOf" srcId="{2C72292A-FB2E-4EFF-9C09-5D176CDE08FA}" destId="{B28434C2-79BD-4DD8-BCC1-28C9251C598F}" srcOrd="0" destOrd="0" presId="urn:microsoft.com/office/officeart/2005/8/layout/radial6"/>
    <dgm:cxn modelId="{2DD5772E-B793-4B4E-AC1A-F05C47AAB73E}" type="presOf" srcId="{36084E7D-6A99-435A-BD02-185623B351F3}" destId="{3D70AA0E-DC35-443A-ABB9-37339E435964}" srcOrd="0" destOrd="0" presId="urn:microsoft.com/office/officeart/2005/8/layout/radial6"/>
    <dgm:cxn modelId="{35B36133-F718-4C38-A17C-4ED3C8CAA262}" type="presOf" srcId="{F003B8B4-129E-47C0-A51F-DF488FDC62E7}" destId="{0F94F031-0043-4FB1-8F4C-46DBE7953BEE}" srcOrd="0" destOrd="0" presId="urn:microsoft.com/office/officeart/2005/8/layout/radial6"/>
    <dgm:cxn modelId="{570A8E39-8134-4DFC-ADC4-7F5C24C34550}" srcId="{26BFCE5D-EBAD-40FF-9A65-657948FD3D78}" destId="{2C72292A-FB2E-4EFF-9C09-5D176CDE08FA}" srcOrd="5" destOrd="0" parTransId="{D8C96CCA-9BE6-4F24-AACF-AFB682649488}" sibTransId="{AC33AE51-C1EF-4E84-95D2-E6C0F4805DF7}"/>
    <dgm:cxn modelId="{99B5C667-1A8B-4030-AE83-D8B4EBD95E48}" type="presOf" srcId="{80103150-7160-426B-A56A-660B7AE13B4C}" destId="{922E189D-A88E-4004-90BC-C5571414E4E2}" srcOrd="0" destOrd="0" presId="urn:microsoft.com/office/officeart/2005/8/layout/radial6"/>
    <dgm:cxn modelId="{F510AC6A-FDD4-4135-B6F8-DE0B23E73B90}" srcId="{26BFCE5D-EBAD-40FF-9A65-657948FD3D78}" destId="{6931D205-CFE4-44AD-9B00-C2DB2B1AFE05}" srcOrd="4" destOrd="0" parTransId="{9DFA43F5-E7FD-4C8C-A0B1-FF7322F9615C}" sibTransId="{B1D9B853-348E-43FB-A80F-3D3AB2FA970B}"/>
    <dgm:cxn modelId="{1F97004C-C201-4886-A581-9154DCDD335E}" srcId="{26BFCE5D-EBAD-40FF-9A65-657948FD3D78}" destId="{80103150-7160-426B-A56A-660B7AE13B4C}" srcOrd="0" destOrd="0" parTransId="{A1C62BC8-0732-452F-840A-B3A0AA4C89C1}" sibTransId="{F003B8B4-129E-47C0-A51F-DF488FDC62E7}"/>
    <dgm:cxn modelId="{D1BDF870-5023-4E8B-87EE-5848B636AC48}" srcId="{26BFCE5D-EBAD-40FF-9A65-657948FD3D78}" destId="{36084E7D-6A99-435A-BD02-185623B351F3}" srcOrd="3" destOrd="0" parTransId="{0A72865C-03B6-4AE2-9482-3F55BBD48922}" sibTransId="{1D577DC1-15E0-4123-AD4F-2F58A8ED7D02}"/>
    <dgm:cxn modelId="{7022E154-40BD-4678-8624-A87C337033E1}" type="presOf" srcId="{8517655B-240C-4742-9DEB-3A07CC2E5BFE}" destId="{530CC489-5E2D-441E-B758-B9C1A270E5B3}" srcOrd="0" destOrd="0" presId="urn:microsoft.com/office/officeart/2005/8/layout/radial6"/>
    <dgm:cxn modelId="{B39B7A81-DD1E-4BB5-A70D-8705D1C52FF5}" srcId="{26BFCE5D-EBAD-40FF-9A65-657948FD3D78}" destId="{8517655B-240C-4742-9DEB-3A07CC2E5BFE}" srcOrd="2" destOrd="0" parTransId="{4516BD8D-D5BB-458F-81DE-4B9DC90DA071}" sibTransId="{F7C3A462-6F28-4288-8E4D-EB745F6EFD82}"/>
    <dgm:cxn modelId="{B4F84D83-17FB-469C-B838-23C2D0A082C1}" type="presOf" srcId="{07E0DB6E-D038-46A6-A768-10787EA27CB3}" destId="{34AE29B3-3096-4038-8FC0-EDAE32462E1B}" srcOrd="0" destOrd="0" presId="urn:microsoft.com/office/officeart/2005/8/layout/radial6"/>
    <dgm:cxn modelId="{89544A90-F310-4455-9AA5-684354F96B4A}" type="presOf" srcId="{26BFCE5D-EBAD-40FF-9A65-657948FD3D78}" destId="{F2A23AD1-004D-496A-8908-98C291E29D32}" srcOrd="0" destOrd="0" presId="urn:microsoft.com/office/officeart/2005/8/layout/radial6"/>
    <dgm:cxn modelId="{AF7BBD9C-6F8B-4139-BF34-B6CA0B895172}" srcId="{07E0DB6E-D038-46A6-A768-10787EA27CB3}" destId="{26BFCE5D-EBAD-40FF-9A65-657948FD3D78}" srcOrd="0" destOrd="0" parTransId="{C574461C-4DE3-44CA-8479-46E850517779}" sibTransId="{4F6BE8CF-2EB2-41B9-A4DE-272FFC276900}"/>
    <dgm:cxn modelId="{88117DA2-DE3B-4B3B-B83B-B8985D20EA1F}" type="presOf" srcId="{F7C3A462-6F28-4288-8E4D-EB745F6EFD82}" destId="{CA6C8B74-F16D-4447-95EB-F674D574DD99}" srcOrd="0" destOrd="0" presId="urn:microsoft.com/office/officeart/2005/8/layout/radial6"/>
    <dgm:cxn modelId="{048EBDA5-A394-46DA-896A-0275624160DD}" type="presOf" srcId="{B1D9B853-348E-43FB-A80F-3D3AB2FA970B}" destId="{2123A0F9-E67A-4FE2-B13E-DBE1A66744CB}" srcOrd="0" destOrd="0" presId="urn:microsoft.com/office/officeart/2005/8/layout/radial6"/>
    <dgm:cxn modelId="{44AF7AA7-FF31-4F1C-A57A-013843FDBF76}" type="presOf" srcId="{6931D205-CFE4-44AD-9B00-C2DB2B1AFE05}" destId="{ACD8503B-CAD9-432F-8172-E74263DE7F05}" srcOrd="0" destOrd="0" presId="urn:microsoft.com/office/officeart/2005/8/layout/radial6"/>
    <dgm:cxn modelId="{A6810BAB-5B1E-4CC7-99B3-ACB1E535209C}" type="presOf" srcId="{1D577DC1-15E0-4123-AD4F-2F58A8ED7D02}" destId="{D75C3516-398E-4809-8ED9-85D95DA53254}" srcOrd="0" destOrd="0" presId="urn:microsoft.com/office/officeart/2005/8/layout/radial6"/>
    <dgm:cxn modelId="{41C80DBF-9AB0-4CF4-AB8E-16FD707CDAE3}" type="presOf" srcId="{AC33AE51-C1EF-4E84-95D2-E6C0F4805DF7}" destId="{B9065325-D01D-4CDC-8C79-D904A78E0B22}" srcOrd="0" destOrd="0" presId="urn:microsoft.com/office/officeart/2005/8/layout/radial6"/>
    <dgm:cxn modelId="{75981CC5-CBD2-42CB-BF05-016443F272F3}" type="presOf" srcId="{6D063873-BD2B-40AE-909F-93DBFC86FDFB}" destId="{BF4C4431-2EFF-4E64-83E1-0F9625E363E8}" srcOrd="0" destOrd="0" presId="urn:microsoft.com/office/officeart/2005/8/layout/radial6"/>
    <dgm:cxn modelId="{26C38EE5-04FC-49D5-B02F-00ED933E8CA1}" srcId="{26BFCE5D-EBAD-40FF-9A65-657948FD3D78}" destId="{5A974CD4-1EEA-4787-9A49-71BCD924AF7A}" srcOrd="1" destOrd="0" parTransId="{D33C3108-EEE3-47DE-8ABA-1EE10FD9AFEA}" sibTransId="{6D063873-BD2B-40AE-909F-93DBFC86FDFB}"/>
    <dgm:cxn modelId="{B3C33AF5-8199-4840-878D-C8DEB365C5DD}" type="presOf" srcId="{5A974CD4-1EEA-4787-9A49-71BCD924AF7A}" destId="{F5C81F6E-A80C-4428-AF4E-10533268755F}" srcOrd="0" destOrd="0" presId="urn:microsoft.com/office/officeart/2005/8/layout/radial6"/>
    <dgm:cxn modelId="{97D0AFA8-5EA5-4EC1-8770-42601CDC9561}" type="presParOf" srcId="{34AE29B3-3096-4038-8FC0-EDAE32462E1B}" destId="{F2A23AD1-004D-496A-8908-98C291E29D32}" srcOrd="0" destOrd="0" presId="urn:microsoft.com/office/officeart/2005/8/layout/radial6"/>
    <dgm:cxn modelId="{51427406-F935-479C-A578-56A278553D4C}" type="presParOf" srcId="{34AE29B3-3096-4038-8FC0-EDAE32462E1B}" destId="{922E189D-A88E-4004-90BC-C5571414E4E2}" srcOrd="1" destOrd="0" presId="urn:microsoft.com/office/officeart/2005/8/layout/radial6"/>
    <dgm:cxn modelId="{82E00D04-F007-4837-BCBB-E241CBC0FC29}" type="presParOf" srcId="{34AE29B3-3096-4038-8FC0-EDAE32462E1B}" destId="{C2D76B25-1B71-480E-A088-15C69FDFCCA2}" srcOrd="2" destOrd="0" presId="urn:microsoft.com/office/officeart/2005/8/layout/radial6"/>
    <dgm:cxn modelId="{57BE4AB0-83BA-4607-9F3C-6BF6906E6AD2}" type="presParOf" srcId="{34AE29B3-3096-4038-8FC0-EDAE32462E1B}" destId="{0F94F031-0043-4FB1-8F4C-46DBE7953BEE}" srcOrd="3" destOrd="0" presId="urn:microsoft.com/office/officeart/2005/8/layout/radial6"/>
    <dgm:cxn modelId="{C2001C7D-5D86-42DD-ACA0-D461FDB220E2}" type="presParOf" srcId="{34AE29B3-3096-4038-8FC0-EDAE32462E1B}" destId="{F5C81F6E-A80C-4428-AF4E-10533268755F}" srcOrd="4" destOrd="0" presId="urn:microsoft.com/office/officeart/2005/8/layout/radial6"/>
    <dgm:cxn modelId="{116CD2CF-1A6D-4878-97B9-DF6FBC7AB76E}" type="presParOf" srcId="{34AE29B3-3096-4038-8FC0-EDAE32462E1B}" destId="{6956F243-53D8-4932-A1F9-A084048B75E0}" srcOrd="5" destOrd="0" presId="urn:microsoft.com/office/officeart/2005/8/layout/radial6"/>
    <dgm:cxn modelId="{283FC597-FDB3-4B8A-84DB-3F878DCD706C}" type="presParOf" srcId="{34AE29B3-3096-4038-8FC0-EDAE32462E1B}" destId="{BF4C4431-2EFF-4E64-83E1-0F9625E363E8}" srcOrd="6" destOrd="0" presId="urn:microsoft.com/office/officeart/2005/8/layout/radial6"/>
    <dgm:cxn modelId="{D8CCD2D8-57EE-4E4D-AA36-48FB0C15C252}" type="presParOf" srcId="{34AE29B3-3096-4038-8FC0-EDAE32462E1B}" destId="{530CC489-5E2D-441E-B758-B9C1A270E5B3}" srcOrd="7" destOrd="0" presId="urn:microsoft.com/office/officeart/2005/8/layout/radial6"/>
    <dgm:cxn modelId="{8E46620D-9E6B-45E3-9D60-07ECF98A7B8C}" type="presParOf" srcId="{34AE29B3-3096-4038-8FC0-EDAE32462E1B}" destId="{726771BB-9EF9-4C20-9BBD-154FFA304AC7}" srcOrd="8" destOrd="0" presId="urn:microsoft.com/office/officeart/2005/8/layout/radial6"/>
    <dgm:cxn modelId="{29E59739-7568-4FEE-8C35-1C8D5D4886D0}" type="presParOf" srcId="{34AE29B3-3096-4038-8FC0-EDAE32462E1B}" destId="{CA6C8B74-F16D-4447-95EB-F674D574DD99}" srcOrd="9" destOrd="0" presId="urn:microsoft.com/office/officeart/2005/8/layout/radial6"/>
    <dgm:cxn modelId="{51190A39-81A8-4B2D-9F3D-0D0956705751}" type="presParOf" srcId="{34AE29B3-3096-4038-8FC0-EDAE32462E1B}" destId="{3D70AA0E-DC35-443A-ABB9-37339E435964}" srcOrd="10" destOrd="0" presId="urn:microsoft.com/office/officeart/2005/8/layout/radial6"/>
    <dgm:cxn modelId="{579876D8-CC24-489A-9CA5-A86A716EAEFA}" type="presParOf" srcId="{34AE29B3-3096-4038-8FC0-EDAE32462E1B}" destId="{C4FDBE56-BAFC-4F31-BAC7-193725F91853}" srcOrd="11" destOrd="0" presId="urn:microsoft.com/office/officeart/2005/8/layout/radial6"/>
    <dgm:cxn modelId="{3F9D194E-B621-40B3-8B92-71285F8575AE}" type="presParOf" srcId="{34AE29B3-3096-4038-8FC0-EDAE32462E1B}" destId="{D75C3516-398E-4809-8ED9-85D95DA53254}" srcOrd="12" destOrd="0" presId="urn:microsoft.com/office/officeart/2005/8/layout/radial6"/>
    <dgm:cxn modelId="{CEA7823F-F51F-4B8E-B228-9E7EB58363D3}" type="presParOf" srcId="{34AE29B3-3096-4038-8FC0-EDAE32462E1B}" destId="{ACD8503B-CAD9-432F-8172-E74263DE7F05}" srcOrd="13" destOrd="0" presId="urn:microsoft.com/office/officeart/2005/8/layout/radial6"/>
    <dgm:cxn modelId="{5DFBAFC4-BE0F-4E82-B463-723C7F7F575B}" type="presParOf" srcId="{34AE29B3-3096-4038-8FC0-EDAE32462E1B}" destId="{4DD92055-A45C-4E12-B1EC-24A78543A061}" srcOrd="14" destOrd="0" presId="urn:microsoft.com/office/officeart/2005/8/layout/radial6"/>
    <dgm:cxn modelId="{7ED8B1B6-6FFD-45D1-829F-1BB16EA4BB01}" type="presParOf" srcId="{34AE29B3-3096-4038-8FC0-EDAE32462E1B}" destId="{2123A0F9-E67A-4FE2-B13E-DBE1A66744CB}" srcOrd="15" destOrd="0" presId="urn:microsoft.com/office/officeart/2005/8/layout/radial6"/>
    <dgm:cxn modelId="{C24B0298-A021-4BE8-8605-C0FC2F8A3455}" type="presParOf" srcId="{34AE29B3-3096-4038-8FC0-EDAE32462E1B}" destId="{B28434C2-79BD-4DD8-BCC1-28C9251C598F}" srcOrd="16" destOrd="0" presId="urn:microsoft.com/office/officeart/2005/8/layout/radial6"/>
    <dgm:cxn modelId="{7C4A3CA9-E21B-42DC-A394-C0BDCD10AA7A}" type="presParOf" srcId="{34AE29B3-3096-4038-8FC0-EDAE32462E1B}" destId="{AABA6278-BE0B-4EE3-8AD4-DBD96C62743B}" srcOrd="17" destOrd="0" presId="urn:microsoft.com/office/officeart/2005/8/layout/radial6"/>
    <dgm:cxn modelId="{2CC73C2D-C62F-403A-B2B1-4F6190F8CF03}" type="presParOf" srcId="{34AE29B3-3096-4038-8FC0-EDAE32462E1B}" destId="{B9065325-D01D-4CDC-8C79-D904A78E0B22}" srcOrd="18" destOrd="0" presId="urn:microsoft.com/office/officeart/2005/8/layout/radial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DE9DD2-4B9D-48AA-A503-5C5B41FC6F1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s-ES"/>
        </a:p>
      </dgm:t>
    </dgm:pt>
    <dgm:pt modelId="{1858F4DB-2291-4D7F-9447-7A264ED70564}" type="pres">
      <dgm:prSet presAssocID="{ACDE9DD2-4B9D-48AA-A503-5C5B41FC6F1B}" presName="Name0" presStyleCnt="0">
        <dgm:presLayoutVars>
          <dgm:chMax/>
          <dgm:chPref/>
          <dgm:dir/>
          <dgm:animLvl val="lvl"/>
        </dgm:presLayoutVars>
      </dgm:prSet>
      <dgm:spPr/>
    </dgm:pt>
  </dgm:ptLst>
  <dgm:cxnLst>
    <dgm:cxn modelId="{E78BC015-0E12-403D-B9EB-561D5F586F48}" type="presOf" srcId="{ACDE9DD2-4B9D-48AA-A503-5C5B41FC6F1B}" destId="{1858F4DB-2291-4D7F-9447-7A264ED70564}" srcOrd="0"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17615E-0039-4C93-8B22-3E37D32D69B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8E50A92C-65FA-4541-B025-8E3E7B15997B}">
      <dgm:prSet phldrT="[Text]" custT="1"/>
      <dgm:spPr/>
      <dgm:t>
        <a:bodyPr/>
        <a:lstStyle/>
        <a:p>
          <a:r>
            <a:rPr lang="es-ES" sz="2000" b="1" dirty="0">
              <a:latin typeface="Arial Narrow" panose="020B0606020202030204" pitchFamily="34" charset="0"/>
            </a:rPr>
            <a:t>OPTIONS FOR DM /GOVERNANCE</a:t>
          </a:r>
          <a:r>
            <a:rPr lang="es-ES" sz="2000" dirty="0">
              <a:latin typeface="Arial Narrow" panose="020B0606020202030204" pitchFamily="34" charset="0"/>
            </a:rPr>
            <a:t>:</a:t>
          </a:r>
          <a:endParaRPr lang="es-ES" sz="2000" dirty="0">
            <a:solidFill>
              <a:schemeClr val="bg1"/>
            </a:solidFill>
            <a:latin typeface="Arial Narrow" panose="020B0606020202030204" pitchFamily="34" charset="0"/>
          </a:endParaRPr>
        </a:p>
      </dgm:t>
    </dgm:pt>
    <dgm:pt modelId="{3540F6FB-3210-45FF-B851-9DE1B9BB1DD5}" type="parTrans" cxnId="{1D2FD3A8-3974-4B33-A1CE-DFD49399C8C0}">
      <dgm:prSet/>
      <dgm:spPr/>
      <dgm:t>
        <a:bodyPr/>
        <a:lstStyle/>
        <a:p>
          <a:endParaRPr lang="es-ES"/>
        </a:p>
      </dgm:t>
    </dgm:pt>
    <dgm:pt modelId="{A4381593-6E17-469F-BB60-BDB7B984EDE6}" type="sibTrans" cxnId="{1D2FD3A8-3974-4B33-A1CE-DFD49399C8C0}">
      <dgm:prSet/>
      <dgm:spPr/>
      <dgm:t>
        <a:bodyPr/>
        <a:lstStyle/>
        <a:p>
          <a:endParaRPr lang="es-ES"/>
        </a:p>
      </dgm:t>
    </dgm:pt>
    <dgm:pt modelId="{24F5754F-5C76-4C32-BBA3-F6ACF07A9F4D}">
      <dgm:prSet phldrT="[Text]" custT="1"/>
      <dgm:spPr>
        <a:solidFill>
          <a:schemeClr val="bg1">
            <a:alpha val="77000"/>
          </a:schemeClr>
        </a:solidFill>
      </dgm:spPr>
      <dgm:t>
        <a:bodyPr/>
        <a:lstStyle/>
        <a:p>
          <a:r>
            <a:rPr lang="en-US" sz="2000" b="1" dirty="0">
              <a:latin typeface="Arial Narrow" panose="020B0606020202030204" pitchFamily="34" charset="0"/>
            </a:rPr>
            <a:t>Single public authority,</a:t>
          </a:r>
          <a:endParaRPr lang="es-ES" sz="2000" b="1" dirty="0">
            <a:latin typeface="Arial Narrow" panose="020B0606020202030204" pitchFamily="34" charset="0"/>
          </a:endParaRPr>
        </a:p>
      </dgm:t>
    </dgm:pt>
    <dgm:pt modelId="{01130B07-E851-4236-9AA7-EFF417823833}" type="parTrans" cxnId="{F596529E-5868-4488-9A46-30BDABCBA007}">
      <dgm:prSet/>
      <dgm:spPr/>
      <dgm:t>
        <a:bodyPr/>
        <a:lstStyle/>
        <a:p>
          <a:endParaRPr lang="es-ES"/>
        </a:p>
      </dgm:t>
    </dgm:pt>
    <dgm:pt modelId="{C74294B0-A5DB-47E3-AB61-1616005B24EF}" type="sibTrans" cxnId="{F596529E-5868-4488-9A46-30BDABCBA007}">
      <dgm:prSet/>
      <dgm:spPr/>
      <dgm:t>
        <a:bodyPr/>
        <a:lstStyle/>
        <a:p>
          <a:endParaRPr lang="es-ES"/>
        </a:p>
      </dgm:t>
    </dgm:pt>
    <dgm:pt modelId="{51EF6FE6-41A2-4132-8474-EBEEFA0E1A60}">
      <dgm:prSet phldrT="[Text]" custT="1"/>
      <dgm:spPr/>
      <dgm:t>
        <a:bodyPr/>
        <a:lstStyle/>
        <a:p>
          <a:r>
            <a:rPr lang="es-ES" sz="2000" b="1" dirty="0">
              <a:latin typeface="Arial Narrow" panose="020B0606020202030204" pitchFamily="34" charset="0"/>
            </a:rPr>
            <a:t>DMO STAKEHOLDERS:</a:t>
          </a:r>
        </a:p>
      </dgm:t>
    </dgm:pt>
    <dgm:pt modelId="{962C29F1-7CE9-4908-A18B-6CDC87A1796C}" type="parTrans" cxnId="{BB48A310-978B-4405-9F69-248F37B5E40A}">
      <dgm:prSet/>
      <dgm:spPr/>
      <dgm:t>
        <a:bodyPr/>
        <a:lstStyle/>
        <a:p>
          <a:endParaRPr lang="es-ES"/>
        </a:p>
      </dgm:t>
    </dgm:pt>
    <dgm:pt modelId="{7B39D0E8-DCB2-47A3-9634-1EF55C014885}" type="sibTrans" cxnId="{BB48A310-978B-4405-9F69-248F37B5E40A}">
      <dgm:prSet/>
      <dgm:spPr/>
      <dgm:t>
        <a:bodyPr/>
        <a:lstStyle/>
        <a:p>
          <a:endParaRPr lang="es-ES"/>
        </a:p>
      </dgm:t>
    </dgm:pt>
    <dgm:pt modelId="{40467168-9201-45C0-9539-5540A9E38A18}">
      <dgm:prSet phldrT="[Text]"/>
      <dgm:spPr>
        <a:solidFill>
          <a:schemeClr val="bg1">
            <a:alpha val="77000"/>
          </a:schemeClr>
        </a:solidFill>
      </dgm:spPr>
      <dgm:t>
        <a:bodyPr/>
        <a:lstStyle/>
        <a:p>
          <a:r>
            <a:rPr lang="en-US" b="1" dirty="0">
              <a:latin typeface="Arial Narrow" panose="020B0606020202030204" pitchFamily="34" charset="0"/>
            </a:rPr>
            <a:t>National, regional  and /or provincial government,</a:t>
          </a:r>
          <a:endParaRPr lang="es-ES" b="1" dirty="0">
            <a:latin typeface="Arial Narrow" panose="020B0606020202030204" pitchFamily="34" charset="0"/>
          </a:endParaRPr>
        </a:p>
      </dgm:t>
    </dgm:pt>
    <dgm:pt modelId="{738B568B-D8AB-4909-A8AB-4A39C9CFB754}" type="sibTrans" cxnId="{8B29B9AD-49A6-485B-8C30-A36F6B51FD24}">
      <dgm:prSet/>
      <dgm:spPr/>
      <dgm:t>
        <a:bodyPr/>
        <a:lstStyle/>
        <a:p>
          <a:endParaRPr lang="es-ES"/>
        </a:p>
      </dgm:t>
    </dgm:pt>
    <dgm:pt modelId="{B136C680-7167-4A85-B7E6-DC44A657D7F2}" type="parTrans" cxnId="{8B29B9AD-49A6-485B-8C30-A36F6B51FD24}">
      <dgm:prSet/>
      <dgm:spPr/>
      <dgm:t>
        <a:bodyPr/>
        <a:lstStyle/>
        <a:p>
          <a:endParaRPr lang="es-ES"/>
        </a:p>
      </dgm:t>
    </dgm:pt>
    <dgm:pt modelId="{D876C7C3-DA10-4E61-AD1D-B4F2FC08F87B}">
      <dgm:prSet custT="1"/>
      <dgm:spPr/>
      <dgm:t>
        <a:bodyPr/>
        <a:lstStyle/>
        <a:p>
          <a:r>
            <a:rPr lang="en-US" sz="2000" b="1" dirty="0">
              <a:latin typeface="Arial Narrow" panose="020B0606020202030204" pitchFamily="34" charset="0"/>
            </a:rPr>
            <a:t>Partnership of public authorities, serviced by partners,</a:t>
          </a:r>
        </a:p>
      </dgm:t>
    </dgm:pt>
    <dgm:pt modelId="{967DAA93-B9DA-43B8-A139-B7DCB13D426D}" type="parTrans" cxnId="{F8CE855A-28D0-43F2-B2CB-AAADE5ECECA0}">
      <dgm:prSet/>
      <dgm:spPr/>
      <dgm:t>
        <a:bodyPr/>
        <a:lstStyle/>
        <a:p>
          <a:endParaRPr lang="en-US"/>
        </a:p>
      </dgm:t>
    </dgm:pt>
    <dgm:pt modelId="{79F98E40-8DC1-4F6B-B985-4165576D5060}" type="sibTrans" cxnId="{F8CE855A-28D0-43F2-B2CB-AAADE5ECECA0}">
      <dgm:prSet/>
      <dgm:spPr/>
      <dgm:t>
        <a:bodyPr/>
        <a:lstStyle/>
        <a:p>
          <a:endParaRPr lang="en-US"/>
        </a:p>
      </dgm:t>
    </dgm:pt>
    <dgm:pt modelId="{24B4D40C-96CB-4279-8520-E33D61BBB52D}">
      <dgm:prSet custT="1"/>
      <dgm:spPr/>
      <dgm:t>
        <a:bodyPr/>
        <a:lstStyle/>
        <a:p>
          <a:r>
            <a:rPr lang="en-US" sz="2000" b="1" dirty="0">
              <a:latin typeface="Arial Narrow" panose="020B0606020202030204" pitchFamily="34" charset="0"/>
            </a:rPr>
            <a:t>Public authority(</a:t>
          </a:r>
          <a:r>
            <a:rPr lang="en-US" sz="2000" b="1" dirty="0" err="1">
              <a:latin typeface="Arial Narrow" panose="020B0606020202030204" pitchFamily="34" charset="0"/>
            </a:rPr>
            <a:t>ies</a:t>
          </a:r>
          <a:r>
            <a:rPr lang="en-US" sz="2000" b="1" dirty="0">
              <a:latin typeface="Arial Narrow" panose="020B0606020202030204" pitchFamily="34" charset="0"/>
            </a:rPr>
            <a:t>) outsourcing delivery to private companies,</a:t>
          </a:r>
        </a:p>
      </dgm:t>
    </dgm:pt>
    <dgm:pt modelId="{F0091ED3-2E14-4D4A-84A4-24584F5B2FDA}" type="parTrans" cxnId="{7C52D595-FC3B-4231-9C04-97B6FB17C3E6}">
      <dgm:prSet/>
      <dgm:spPr/>
      <dgm:t>
        <a:bodyPr/>
        <a:lstStyle/>
        <a:p>
          <a:endParaRPr lang="en-US"/>
        </a:p>
      </dgm:t>
    </dgm:pt>
    <dgm:pt modelId="{DF5D5D09-28FB-4DEC-889A-A6C289337B17}" type="sibTrans" cxnId="{7C52D595-FC3B-4231-9C04-97B6FB17C3E6}">
      <dgm:prSet/>
      <dgm:spPr/>
      <dgm:t>
        <a:bodyPr/>
        <a:lstStyle/>
        <a:p>
          <a:endParaRPr lang="en-US"/>
        </a:p>
      </dgm:t>
    </dgm:pt>
    <dgm:pt modelId="{DC902E40-C4AA-475D-AD25-A33D77D8A041}">
      <dgm:prSet custT="1"/>
      <dgm:spPr/>
      <dgm:t>
        <a:bodyPr/>
        <a:lstStyle/>
        <a:p>
          <a:r>
            <a:rPr lang="en-US" sz="2000" b="1" dirty="0">
              <a:latin typeface="Arial Narrow" panose="020B0606020202030204" pitchFamily="34" charset="0"/>
            </a:rPr>
            <a:t>Public-private partnership in funding and operations,</a:t>
          </a:r>
        </a:p>
      </dgm:t>
    </dgm:pt>
    <dgm:pt modelId="{B657344C-7410-4591-B6F8-FB77338E1D47}" type="parTrans" cxnId="{D71B378D-CBAB-4ACB-A8E7-EF166EB14A2B}">
      <dgm:prSet/>
      <dgm:spPr/>
      <dgm:t>
        <a:bodyPr/>
        <a:lstStyle/>
        <a:p>
          <a:endParaRPr lang="en-US"/>
        </a:p>
      </dgm:t>
    </dgm:pt>
    <dgm:pt modelId="{4B301C96-DD82-4D45-8991-6484944E8687}" type="sibTrans" cxnId="{D71B378D-CBAB-4ACB-A8E7-EF166EB14A2B}">
      <dgm:prSet/>
      <dgm:spPr/>
      <dgm:t>
        <a:bodyPr/>
        <a:lstStyle/>
        <a:p>
          <a:endParaRPr lang="en-US"/>
        </a:p>
      </dgm:t>
    </dgm:pt>
    <dgm:pt modelId="{963E5CC0-7719-44CC-AC5F-F242469174FE}">
      <dgm:prSet custT="1"/>
      <dgm:spPr/>
      <dgm:t>
        <a:bodyPr/>
        <a:lstStyle/>
        <a:p>
          <a:r>
            <a:rPr lang="en-US" sz="2000" b="1" dirty="0">
              <a:latin typeface="Arial Narrow" panose="020B0606020202030204" pitchFamily="34" charset="0"/>
            </a:rPr>
            <a:t>Public-private partnership for certain functions, often in the form of a   	 non-profit making company,</a:t>
          </a:r>
        </a:p>
      </dgm:t>
    </dgm:pt>
    <dgm:pt modelId="{269FAE17-C361-413E-974E-AB35C088BE77}" type="parTrans" cxnId="{541FC1F8-9ED9-408E-8C88-C56F7235B1C4}">
      <dgm:prSet/>
      <dgm:spPr/>
      <dgm:t>
        <a:bodyPr/>
        <a:lstStyle/>
        <a:p>
          <a:endParaRPr lang="en-US"/>
        </a:p>
      </dgm:t>
    </dgm:pt>
    <dgm:pt modelId="{35E27DE0-A0F2-4C60-9507-9CF43BE0362B}" type="sibTrans" cxnId="{541FC1F8-9ED9-408E-8C88-C56F7235B1C4}">
      <dgm:prSet/>
      <dgm:spPr/>
      <dgm:t>
        <a:bodyPr/>
        <a:lstStyle/>
        <a:p>
          <a:endParaRPr lang="en-US"/>
        </a:p>
      </dgm:t>
    </dgm:pt>
    <dgm:pt modelId="{1A5F0944-F698-41A0-AB83-4AF8C1EC9BCB}">
      <dgm:prSet custT="1"/>
      <dgm:spPr/>
      <dgm:t>
        <a:bodyPr/>
        <a:lstStyle/>
        <a:p>
          <a:r>
            <a:rPr lang="en-US" sz="2000" b="1" dirty="0">
              <a:latin typeface="Arial Narrow" panose="020B0606020202030204" pitchFamily="34" charset="0"/>
            </a:rPr>
            <a:t>Association or company funded purely by a private sector partnership, </a:t>
          </a:r>
        </a:p>
      </dgm:t>
    </dgm:pt>
    <dgm:pt modelId="{AF147411-EE16-443E-9645-6111D9EB4CA4}" type="parTrans" cxnId="{36FB3BCE-9B38-4F0A-9B51-DD58AF88F03C}">
      <dgm:prSet/>
      <dgm:spPr/>
      <dgm:t>
        <a:bodyPr/>
        <a:lstStyle/>
        <a:p>
          <a:endParaRPr lang="en-US"/>
        </a:p>
      </dgm:t>
    </dgm:pt>
    <dgm:pt modelId="{EF36F978-D61B-40C5-8B7F-719836318D94}" type="sibTrans" cxnId="{36FB3BCE-9B38-4F0A-9B51-DD58AF88F03C}">
      <dgm:prSet/>
      <dgm:spPr/>
      <dgm:t>
        <a:bodyPr/>
        <a:lstStyle/>
        <a:p>
          <a:endParaRPr lang="en-US"/>
        </a:p>
      </dgm:t>
    </dgm:pt>
    <dgm:pt modelId="{1B7A2282-B3A4-4F1E-9B2B-1D81D32A7A79}">
      <dgm:prSet/>
      <dgm:spPr/>
      <dgm:t>
        <a:bodyPr/>
        <a:lstStyle/>
        <a:p>
          <a:r>
            <a:rPr lang="en-US" b="1" dirty="0">
              <a:latin typeface="Arial Narrow" panose="020B0606020202030204" pitchFamily="34" charset="0"/>
            </a:rPr>
            <a:t>Economic development agencies,</a:t>
          </a:r>
        </a:p>
      </dgm:t>
    </dgm:pt>
    <dgm:pt modelId="{C191F247-56A6-458C-B48C-6523488EF09E}" type="parTrans" cxnId="{7E23ADE8-477A-4129-9349-0A36921AE055}">
      <dgm:prSet/>
      <dgm:spPr/>
      <dgm:t>
        <a:bodyPr/>
        <a:lstStyle/>
        <a:p>
          <a:endParaRPr lang="en-US"/>
        </a:p>
      </dgm:t>
    </dgm:pt>
    <dgm:pt modelId="{238427AF-273A-48E3-A3CE-B4C247296ECF}" type="sibTrans" cxnId="{7E23ADE8-477A-4129-9349-0A36921AE055}">
      <dgm:prSet/>
      <dgm:spPr/>
      <dgm:t>
        <a:bodyPr/>
        <a:lstStyle/>
        <a:p>
          <a:endParaRPr lang="en-US"/>
        </a:p>
      </dgm:t>
    </dgm:pt>
    <dgm:pt modelId="{436F5B6C-0AFF-4570-8449-732169D43718}">
      <dgm:prSet/>
      <dgm:spPr/>
      <dgm:t>
        <a:bodyPr/>
        <a:lstStyle/>
        <a:p>
          <a:r>
            <a:rPr lang="en-US" b="1" dirty="0">
              <a:latin typeface="Arial Narrow" panose="020B0606020202030204" pitchFamily="34" charset="0"/>
            </a:rPr>
            <a:t>Local authorities /municipality,</a:t>
          </a:r>
        </a:p>
      </dgm:t>
    </dgm:pt>
    <dgm:pt modelId="{9B8637F1-81F3-40E1-B8F4-9E08C30554F7}" type="parTrans" cxnId="{34F92FB5-4D4F-4D78-9F65-9B9FAFB6BAAF}">
      <dgm:prSet/>
      <dgm:spPr/>
      <dgm:t>
        <a:bodyPr/>
        <a:lstStyle/>
        <a:p>
          <a:endParaRPr lang="en-US"/>
        </a:p>
      </dgm:t>
    </dgm:pt>
    <dgm:pt modelId="{4B45EBF2-C5A0-4C35-8542-6DCC0CFB37B5}" type="sibTrans" cxnId="{34F92FB5-4D4F-4D78-9F65-9B9FAFB6BAAF}">
      <dgm:prSet/>
      <dgm:spPr/>
      <dgm:t>
        <a:bodyPr/>
        <a:lstStyle/>
        <a:p>
          <a:endParaRPr lang="en-US"/>
        </a:p>
      </dgm:t>
    </dgm:pt>
    <dgm:pt modelId="{DA73A343-4803-4DAE-839F-0A32B4B76AB0}">
      <dgm:prSet/>
      <dgm:spPr/>
      <dgm:t>
        <a:bodyPr/>
        <a:lstStyle/>
        <a:p>
          <a:r>
            <a:rPr lang="en-US" b="1" dirty="0">
              <a:latin typeface="Arial Narrow" panose="020B0606020202030204" pitchFamily="34" charset="0"/>
            </a:rPr>
            <a:t>City Centre management organizations,</a:t>
          </a:r>
        </a:p>
      </dgm:t>
    </dgm:pt>
    <dgm:pt modelId="{AFC23BE8-5C87-403F-B1A5-1FD18C16D4E3}" type="parTrans" cxnId="{EA086879-6E14-476D-AB76-ADEC46655023}">
      <dgm:prSet/>
      <dgm:spPr/>
      <dgm:t>
        <a:bodyPr/>
        <a:lstStyle/>
        <a:p>
          <a:endParaRPr lang="en-US"/>
        </a:p>
      </dgm:t>
    </dgm:pt>
    <dgm:pt modelId="{E3797CE5-5AA3-4A30-833F-23D45E4CEA26}" type="sibTrans" cxnId="{EA086879-6E14-476D-AB76-ADEC46655023}">
      <dgm:prSet/>
      <dgm:spPr/>
      <dgm:t>
        <a:bodyPr/>
        <a:lstStyle/>
        <a:p>
          <a:endParaRPr lang="en-US"/>
        </a:p>
      </dgm:t>
    </dgm:pt>
    <dgm:pt modelId="{44217F92-47C6-49DE-8568-A658931EE67A}">
      <dgm:prSet/>
      <dgm:spPr/>
      <dgm:t>
        <a:bodyPr/>
        <a:lstStyle/>
        <a:p>
          <a:r>
            <a:rPr lang="en-US" b="1" dirty="0">
              <a:latin typeface="Arial Narrow" panose="020B0606020202030204" pitchFamily="34" charset="0"/>
            </a:rPr>
            <a:t>Institutions representing commercial activities ( e.g. chambers of commerce)</a:t>
          </a:r>
        </a:p>
      </dgm:t>
    </dgm:pt>
    <dgm:pt modelId="{F4F804DF-1F9A-4395-A164-AD7AB7F68BDA}" type="parTrans" cxnId="{3DBBB53B-3A63-443C-8952-19D408F2237B}">
      <dgm:prSet/>
      <dgm:spPr/>
      <dgm:t>
        <a:bodyPr/>
        <a:lstStyle/>
        <a:p>
          <a:endParaRPr lang="en-US"/>
        </a:p>
      </dgm:t>
    </dgm:pt>
    <dgm:pt modelId="{A4F29B42-8E3C-4331-9FA0-813B5059C437}" type="sibTrans" cxnId="{3DBBB53B-3A63-443C-8952-19D408F2237B}">
      <dgm:prSet/>
      <dgm:spPr/>
      <dgm:t>
        <a:bodyPr/>
        <a:lstStyle/>
        <a:p>
          <a:endParaRPr lang="en-US"/>
        </a:p>
      </dgm:t>
    </dgm:pt>
    <dgm:pt modelId="{035CC614-D471-41D6-8C89-173F939CD298}">
      <dgm:prSet/>
      <dgm:spPr/>
      <dgm:t>
        <a:bodyPr/>
        <a:lstStyle/>
        <a:p>
          <a:r>
            <a:rPr lang="en-US" b="1" dirty="0">
              <a:latin typeface="Arial Narrow" panose="020B0606020202030204" pitchFamily="34" charset="0"/>
            </a:rPr>
            <a:t>Convention bureaus,</a:t>
          </a:r>
        </a:p>
      </dgm:t>
    </dgm:pt>
    <dgm:pt modelId="{401090C5-0E8A-4DC2-AB2A-A74C8EC596EA}" type="parTrans" cxnId="{5B08A39E-5C35-49B1-9C8D-BD2661F0849B}">
      <dgm:prSet/>
      <dgm:spPr/>
      <dgm:t>
        <a:bodyPr/>
        <a:lstStyle/>
        <a:p>
          <a:endParaRPr lang="en-US"/>
        </a:p>
      </dgm:t>
    </dgm:pt>
    <dgm:pt modelId="{52A9EECA-8F48-49AD-9DA0-36708EE89485}" type="sibTrans" cxnId="{5B08A39E-5C35-49B1-9C8D-BD2661F0849B}">
      <dgm:prSet/>
      <dgm:spPr/>
      <dgm:t>
        <a:bodyPr/>
        <a:lstStyle/>
        <a:p>
          <a:endParaRPr lang="en-US"/>
        </a:p>
      </dgm:t>
    </dgm:pt>
    <dgm:pt modelId="{430D88F9-0A85-4E97-B075-A873773AC19C}">
      <dgm:prSet/>
      <dgm:spPr/>
      <dgm:t>
        <a:bodyPr/>
        <a:lstStyle/>
        <a:p>
          <a:r>
            <a:rPr lang="en-US" b="1" dirty="0">
              <a:latin typeface="Arial Narrow" panose="020B0606020202030204" pitchFamily="34" charset="0"/>
            </a:rPr>
            <a:t>National Park authorities,</a:t>
          </a:r>
        </a:p>
      </dgm:t>
    </dgm:pt>
    <dgm:pt modelId="{AFCDD02E-4B7E-4340-AE2A-6CE351875709}" type="parTrans" cxnId="{B0EC711A-EA3B-4B26-A538-9585C5BB674A}">
      <dgm:prSet/>
      <dgm:spPr/>
      <dgm:t>
        <a:bodyPr/>
        <a:lstStyle/>
        <a:p>
          <a:endParaRPr lang="en-US"/>
        </a:p>
      </dgm:t>
    </dgm:pt>
    <dgm:pt modelId="{0E34CF60-DE79-42AF-A915-5E713CE07907}" type="sibTrans" cxnId="{B0EC711A-EA3B-4B26-A538-9585C5BB674A}">
      <dgm:prSet/>
      <dgm:spPr/>
      <dgm:t>
        <a:bodyPr/>
        <a:lstStyle/>
        <a:p>
          <a:endParaRPr lang="en-US"/>
        </a:p>
      </dgm:t>
    </dgm:pt>
    <dgm:pt modelId="{3CEE9F28-AD13-4992-A90F-C5D270F66046}">
      <dgm:prSet/>
      <dgm:spPr/>
      <dgm:t>
        <a:bodyPr/>
        <a:lstStyle/>
        <a:p>
          <a:r>
            <a:rPr lang="en-US" b="1" dirty="0">
              <a:latin typeface="Arial Narrow" panose="020B0606020202030204" pitchFamily="34" charset="0"/>
            </a:rPr>
            <a:t>Transport providers,</a:t>
          </a:r>
        </a:p>
      </dgm:t>
    </dgm:pt>
    <dgm:pt modelId="{BCB82C3A-0917-435D-B23C-6B8BC226578B}" type="parTrans" cxnId="{BA2E8743-5909-44FF-BC1D-89E1F1342855}">
      <dgm:prSet/>
      <dgm:spPr/>
      <dgm:t>
        <a:bodyPr/>
        <a:lstStyle/>
        <a:p>
          <a:endParaRPr lang="en-US"/>
        </a:p>
      </dgm:t>
    </dgm:pt>
    <dgm:pt modelId="{D4F18DB1-DD6D-4DFB-B219-28FF95934749}" type="sibTrans" cxnId="{BA2E8743-5909-44FF-BC1D-89E1F1342855}">
      <dgm:prSet/>
      <dgm:spPr/>
      <dgm:t>
        <a:bodyPr/>
        <a:lstStyle/>
        <a:p>
          <a:endParaRPr lang="en-US"/>
        </a:p>
      </dgm:t>
    </dgm:pt>
    <dgm:pt modelId="{4198143A-657C-4D36-94F6-2805C3B3DCEA}">
      <dgm:prSet/>
      <dgm:spPr/>
      <dgm:t>
        <a:bodyPr/>
        <a:lstStyle/>
        <a:p>
          <a:r>
            <a:rPr lang="en-US" b="1" dirty="0">
              <a:latin typeface="Arial Narrow" panose="020B0606020202030204" pitchFamily="34" charset="0"/>
            </a:rPr>
            <a:t>Attractions, events and cultural stakeholders,</a:t>
          </a:r>
        </a:p>
      </dgm:t>
    </dgm:pt>
    <dgm:pt modelId="{7467314A-39F8-49EC-AD75-3D1BCF212B13}" type="parTrans" cxnId="{484CBA9B-21F2-4237-8C67-9C88429BB2A9}">
      <dgm:prSet/>
      <dgm:spPr/>
      <dgm:t>
        <a:bodyPr/>
        <a:lstStyle/>
        <a:p>
          <a:endParaRPr lang="en-US"/>
        </a:p>
      </dgm:t>
    </dgm:pt>
    <dgm:pt modelId="{3ADB660E-4A4D-4BEA-BF97-CD8C71683902}" type="sibTrans" cxnId="{484CBA9B-21F2-4237-8C67-9C88429BB2A9}">
      <dgm:prSet/>
      <dgm:spPr/>
      <dgm:t>
        <a:bodyPr/>
        <a:lstStyle/>
        <a:p>
          <a:endParaRPr lang="en-US"/>
        </a:p>
      </dgm:t>
    </dgm:pt>
    <dgm:pt modelId="{7F4A282B-461C-4641-B670-1AA86A280BC3}">
      <dgm:prSet/>
      <dgm:spPr/>
      <dgm:t>
        <a:bodyPr/>
        <a:lstStyle/>
        <a:p>
          <a:r>
            <a:rPr lang="en-US" b="1" dirty="0">
              <a:latin typeface="Arial Narrow" panose="020B0606020202030204" pitchFamily="34" charset="0"/>
            </a:rPr>
            <a:t>Accommodation providers,</a:t>
          </a:r>
        </a:p>
      </dgm:t>
    </dgm:pt>
    <dgm:pt modelId="{3B930097-AA67-4ACC-BCD1-7AAA6840FB37}" type="parTrans" cxnId="{F2E292E1-CE9E-4943-8221-FF986571F5F4}">
      <dgm:prSet/>
      <dgm:spPr/>
      <dgm:t>
        <a:bodyPr/>
        <a:lstStyle/>
        <a:p>
          <a:endParaRPr lang="en-US"/>
        </a:p>
      </dgm:t>
    </dgm:pt>
    <dgm:pt modelId="{B17AD771-E665-4391-8E2F-FA3672380982}" type="sibTrans" cxnId="{F2E292E1-CE9E-4943-8221-FF986571F5F4}">
      <dgm:prSet/>
      <dgm:spPr/>
      <dgm:t>
        <a:bodyPr/>
        <a:lstStyle/>
        <a:p>
          <a:endParaRPr lang="en-US"/>
        </a:p>
      </dgm:t>
    </dgm:pt>
    <dgm:pt modelId="{83DE3B21-6DE0-4D4B-A9EF-644F7A5C77EB}">
      <dgm:prSet/>
      <dgm:spPr/>
      <dgm:t>
        <a:bodyPr/>
        <a:lstStyle/>
        <a:p>
          <a:r>
            <a:rPr lang="en-US" b="1" dirty="0">
              <a:latin typeface="Arial Narrow" panose="020B0606020202030204" pitchFamily="34" charset="0"/>
            </a:rPr>
            <a:t>Restaurant, leisure and retail operators,</a:t>
          </a:r>
        </a:p>
      </dgm:t>
    </dgm:pt>
    <dgm:pt modelId="{C79F677C-860D-4F52-88EA-1AECC9518632}" type="parTrans" cxnId="{46FD6936-7C33-44FC-B2A6-D5B3F92555EE}">
      <dgm:prSet/>
      <dgm:spPr/>
      <dgm:t>
        <a:bodyPr/>
        <a:lstStyle/>
        <a:p>
          <a:endParaRPr lang="en-US"/>
        </a:p>
      </dgm:t>
    </dgm:pt>
    <dgm:pt modelId="{2D954D86-3D22-4D36-81C4-748D5E0C64D2}" type="sibTrans" cxnId="{46FD6936-7C33-44FC-B2A6-D5B3F92555EE}">
      <dgm:prSet/>
      <dgm:spPr/>
      <dgm:t>
        <a:bodyPr/>
        <a:lstStyle/>
        <a:p>
          <a:endParaRPr lang="en-US"/>
        </a:p>
      </dgm:t>
    </dgm:pt>
    <dgm:pt modelId="{D975A7A4-45CB-44D5-8805-52D103B254FC}">
      <dgm:prSet/>
      <dgm:spPr/>
      <dgm:t>
        <a:bodyPr/>
        <a:lstStyle/>
        <a:p>
          <a:r>
            <a:rPr lang="en-US" b="1" dirty="0">
              <a:latin typeface="Arial Narrow" panose="020B0606020202030204" pitchFamily="34" charset="0"/>
            </a:rPr>
            <a:t>Intermediaries (tour operators, travel agencies),</a:t>
          </a:r>
        </a:p>
      </dgm:t>
    </dgm:pt>
    <dgm:pt modelId="{B846B113-A9D3-4296-A302-8559FC80AECC}" type="parTrans" cxnId="{E25F83B5-5F62-4E2D-9ADF-6D378832F1D3}">
      <dgm:prSet/>
      <dgm:spPr/>
      <dgm:t>
        <a:bodyPr/>
        <a:lstStyle/>
        <a:p>
          <a:endParaRPr lang="en-US"/>
        </a:p>
      </dgm:t>
    </dgm:pt>
    <dgm:pt modelId="{96CB93EE-27BD-4A9E-B3EF-5FAB390B3B51}" type="sibTrans" cxnId="{E25F83B5-5F62-4E2D-9ADF-6D378832F1D3}">
      <dgm:prSet/>
      <dgm:spPr/>
      <dgm:t>
        <a:bodyPr/>
        <a:lstStyle/>
        <a:p>
          <a:endParaRPr lang="en-US"/>
        </a:p>
      </dgm:t>
    </dgm:pt>
    <dgm:pt modelId="{5A3B3B8A-CC35-4959-9230-F6D86881D956}">
      <dgm:prSet/>
      <dgm:spPr/>
      <dgm:t>
        <a:bodyPr/>
        <a:lstStyle/>
        <a:p>
          <a:r>
            <a:rPr lang="en-US" b="1" dirty="0">
              <a:latin typeface="Arial Narrow" panose="020B0606020202030204" pitchFamily="34" charset="0"/>
            </a:rPr>
            <a:t>Local tourism consortia and partnership</a:t>
          </a:r>
          <a:r>
            <a:rPr lang="en-US" dirty="0">
              <a:latin typeface="Arial Narrow" panose="020B0606020202030204" pitchFamily="34" charset="0"/>
            </a:rPr>
            <a:t>s,</a:t>
          </a:r>
        </a:p>
      </dgm:t>
    </dgm:pt>
    <dgm:pt modelId="{0F5C78B9-AEB9-4F07-98FB-3202A297FF79}" type="parTrans" cxnId="{6CC803BF-9311-4BEF-B636-281A4206FB00}">
      <dgm:prSet/>
      <dgm:spPr/>
      <dgm:t>
        <a:bodyPr/>
        <a:lstStyle/>
        <a:p>
          <a:endParaRPr lang="en-US"/>
        </a:p>
      </dgm:t>
    </dgm:pt>
    <dgm:pt modelId="{A8773E1F-EF1D-4E50-BFDD-95E3EA10069F}" type="sibTrans" cxnId="{6CC803BF-9311-4BEF-B636-281A4206FB00}">
      <dgm:prSet/>
      <dgm:spPr/>
      <dgm:t>
        <a:bodyPr/>
        <a:lstStyle/>
        <a:p>
          <a:endParaRPr lang="en-US"/>
        </a:p>
      </dgm:t>
    </dgm:pt>
    <dgm:pt modelId="{366073AF-E457-4895-A531-AB278906274B}">
      <dgm:prSet/>
      <dgm:spPr/>
      <dgm:t>
        <a:bodyPr/>
        <a:lstStyle/>
        <a:p>
          <a:r>
            <a:rPr lang="en-US" b="1" dirty="0">
              <a:latin typeface="Arial Narrow" panose="020B0606020202030204" pitchFamily="34" charset="0"/>
            </a:rPr>
            <a:t>Skill development institutions, etc.</a:t>
          </a:r>
        </a:p>
      </dgm:t>
    </dgm:pt>
    <dgm:pt modelId="{CC5AC207-1618-4AC0-8DAE-2CBCD7D5EC2D}" type="parTrans" cxnId="{165B2DD3-01A2-46A4-845F-E3537D052762}">
      <dgm:prSet/>
      <dgm:spPr/>
      <dgm:t>
        <a:bodyPr/>
        <a:lstStyle/>
        <a:p>
          <a:endParaRPr lang="en-US"/>
        </a:p>
      </dgm:t>
    </dgm:pt>
    <dgm:pt modelId="{7BE1AC07-D924-498F-A86E-7A1DB5F8611E}" type="sibTrans" cxnId="{165B2DD3-01A2-46A4-845F-E3537D052762}">
      <dgm:prSet/>
      <dgm:spPr/>
      <dgm:t>
        <a:bodyPr/>
        <a:lstStyle/>
        <a:p>
          <a:endParaRPr lang="en-US"/>
        </a:p>
      </dgm:t>
    </dgm:pt>
    <dgm:pt modelId="{120753BE-E90D-4774-AA21-5F75BE235986}" type="pres">
      <dgm:prSet presAssocID="{3017615E-0039-4C93-8B22-3E37D32D69B4}" presName="Name0" presStyleCnt="0">
        <dgm:presLayoutVars>
          <dgm:dir/>
          <dgm:animLvl val="lvl"/>
          <dgm:resizeHandles val="exact"/>
        </dgm:presLayoutVars>
      </dgm:prSet>
      <dgm:spPr/>
    </dgm:pt>
    <dgm:pt modelId="{33551B2B-6786-4BF3-9514-73DDC9A06712}" type="pres">
      <dgm:prSet presAssocID="{8E50A92C-65FA-4541-B025-8E3E7B15997B}" presName="composite" presStyleCnt="0"/>
      <dgm:spPr/>
    </dgm:pt>
    <dgm:pt modelId="{4F9107DE-CA2D-4C15-BF97-C96F03B8D590}" type="pres">
      <dgm:prSet presAssocID="{8E50A92C-65FA-4541-B025-8E3E7B15997B}" presName="parTx" presStyleLbl="alignNode1" presStyleIdx="0" presStyleCnt="2" custScaleY="95145" custLinFactNeighborX="2583" custLinFactNeighborY="13678">
        <dgm:presLayoutVars>
          <dgm:chMax val="0"/>
          <dgm:chPref val="0"/>
          <dgm:bulletEnabled val="1"/>
        </dgm:presLayoutVars>
      </dgm:prSet>
      <dgm:spPr/>
    </dgm:pt>
    <dgm:pt modelId="{4F5AE13C-33DD-431D-83BF-C0BD5ABF1A61}" type="pres">
      <dgm:prSet presAssocID="{8E50A92C-65FA-4541-B025-8E3E7B15997B}" presName="desTx" presStyleLbl="alignAccFollowNode1" presStyleIdx="0" presStyleCnt="2" custScaleY="93999" custLinFactNeighborX="2583" custLinFactNeighborY="-1204">
        <dgm:presLayoutVars>
          <dgm:bulletEnabled val="1"/>
        </dgm:presLayoutVars>
      </dgm:prSet>
      <dgm:spPr/>
    </dgm:pt>
    <dgm:pt modelId="{5AC6F945-7A31-4206-B9CB-F4CC02A9FE0E}" type="pres">
      <dgm:prSet presAssocID="{A4381593-6E17-469F-BB60-BDB7B984EDE6}" presName="space" presStyleCnt="0"/>
      <dgm:spPr/>
    </dgm:pt>
    <dgm:pt modelId="{D54CC40B-597B-406E-A5CD-B624295FFFB9}" type="pres">
      <dgm:prSet presAssocID="{51EF6FE6-41A2-4132-8474-EBEEFA0E1A60}" presName="composite" presStyleCnt="0"/>
      <dgm:spPr/>
    </dgm:pt>
    <dgm:pt modelId="{3A72D0C9-A2B0-4ABB-93EF-C337C8092F5B}" type="pres">
      <dgm:prSet presAssocID="{51EF6FE6-41A2-4132-8474-EBEEFA0E1A60}" presName="parTx" presStyleLbl="alignNode1" presStyleIdx="1" presStyleCnt="2" custLinFactNeighborX="-3460" custLinFactNeighborY="16080">
        <dgm:presLayoutVars>
          <dgm:chMax val="0"/>
          <dgm:chPref val="0"/>
          <dgm:bulletEnabled val="1"/>
        </dgm:presLayoutVars>
      </dgm:prSet>
      <dgm:spPr/>
    </dgm:pt>
    <dgm:pt modelId="{FBE6AD46-8E1E-4E1E-ACAF-F697C31B9FF3}" type="pres">
      <dgm:prSet presAssocID="{51EF6FE6-41A2-4132-8474-EBEEFA0E1A60}" presName="desTx" presStyleLbl="alignAccFollowNode1" presStyleIdx="1" presStyleCnt="2" custScaleY="93311" custLinFactNeighborX="-3460" custLinFactNeighborY="-1331">
        <dgm:presLayoutVars>
          <dgm:bulletEnabled val="1"/>
        </dgm:presLayoutVars>
      </dgm:prSet>
      <dgm:spPr/>
    </dgm:pt>
  </dgm:ptLst>
  <dgm:cxnLst>
    <dgm:cxn modelId="{BB48A310-978B-4405-9F69-248F37B5E40A}" srcId="{3017615E-0039-4C93-8B22-3E37D32D69B4}" destId="{51EF6FE6-41A2-4132-8474-EBEEFA0E1A60}" srcOrd="1" destOrd="0" parTransId="{962C29F1-7CE9-4908-A18B-6CDC87A1796C}" sibTransId="{7B39D0E8-DCB2-47A3-9634-1EF55C014885}"/>
    <dgm:cxn modelId="{B6CF5D14-5D1F-416C-B3BF-BE63E6A91E80}" type="presOf" srcId="{035CC614-D471-41D6-8C89-173F939CD298}" destId="{FBE6AD46-8E1E-4E1E-ACAF-F697C31B9FF3}" srcOrd="0" destOrd="5" presId="urn:microsoft.com/office/officeart/2005/8/layout/hList1"/>
    <dgm:cxn modelId="{B0EC711A-EA3B-4B26-A538-9585C5BB674A}" srcId="{51EF6FE6-41A2-4132-8474-EBEEFA0E1A60}" destId="{430D88F9-0A85-4E97-B075-A873773AC19C}" srcOrd="6" destOrd="0" parTransId="{AFCDD02E-4B7E-4340-AE2A-6CE351875709}" sibTransId="{0E34CF60-DE79-42AF-A915-5E713CE07907}"/>
    <dgm:cxn modelId="{6EFAA825-7F20-42CC-B3C4-2156D0E573D6}" type="presOf" srcId="{963E5CC0-7719-44CC-AC5F-F242469174FE}" destId="{4F5AE13C-33DD-431D-83BF-C0BD5ABF1A61}" srcOrd="0" destOrd="4" presId="urn:microsoft.com/office/officeart/2005/8/layout/hList1"/>
    <dgm:cxn modelId="{8E7B0828-D4BC-4EEC-9E86-C809D78E119E}" type="presOf" srcId="{5A3B3B8A-CC35-4959-9230-F6D86881D956}" destId="{FBE6AD46-8E1E-4E1E-ACAF-F697C31B9FF3}" srcOrd="0" destOrd="12" presId="urn:microsoft.com/office/officeart/2005/8/layout/hList1"/>
    <dgm:cxn modelId="{6EE0242D-B6F4-4676-9249-2D2A114BEF9D}" type="presOf" srcId="{430D88F9-0A85-4E97-B075-A873773AC19C}" destId="{FBE6AD46-8E1E-4E1E-ACAF-F697C31B9FF3}" srcOrd="0" destOrd="6" presId="urn:microsoft.com/office/officeart/2005/8/layout/hList1"/>
    <dgm:cxn modelId="{46FD6936-7C33-44FC-B2A6-D5B3F92555EE}" srcId="{51EF6FE6-41A2-4132-8474-EBEEFA0E1A60}" destId="{83DE3B21-6DE0-4D4B-A9EF-644F7A5C77EB}" srcOrd="10" destOrd="0" parTransId="{C79F677C-860D-4F52-88EA-1AECC9518632}" sibTransId="{2D954D86-3D22-4D36-81C4-748D5E0C64D2}"/>
    <dgm:cxn modelId="{3DBBB53B-3A63-443C-8952-19D408F2237B}" srcId="{51EF6FE6-41A2-4132-8474-EBEEFA0E1A60}" destId="{44217F92-47C6-49DE-8568-A658931EE67A}" srcOrd="4" destOrd="0" parTransId="{F4F804DF-1F9A-4395-A164-AD7AB7F68BDA}" sibTransId="{A4F29B42-8E3C-4331-9FA0-813B5059C437}"/>
    <dgm:cxn modelId="{FC1A5640-69F3-41B6-AAF9-F13971195D16}" type="presOf" srcId="{436F5B6C-0AFF-4570-8449-732169D43718}" destId="{FBE6AD46-8E1E-4E1E-ACAF-F697C31B9FF3}" srcOrd="0" destOrd="2" presId="urn:microsoft.com/office/officeart/2005/8/layout/hList1"/>
    <dgm:cxn modelId="{18DBA960-242C-40BB-9FEE-CAFA58485395}" type="presOf" srcId="{24B4D40C-96CB-4279-8520-E33D61BBB52D}" destId="{4F5AE13C-33DD-431D-83BF-C0BD5ABF1A61}" srcOrd="0" destOrd="2" presId="urn:microsoft.com/office/officeart/2005/8/layout/hList1"/>
    <dgm:cxn modelId="{ED282A61-4AB4-4193-862E-FD60DB30ABEA}" type="presOf" srcId="{24F5754F-5C76-4C32-BBA3-F6ACF07A9F4D}" destId="{4F5AE13C-33DD-431D-83BF-C0BD5ABF1A61}" srcOrd="0" destOrd="0" presId="urn:microsoft.com/office/officeart/2005/8/layout/hList1"/>
    <dgm:cxn modelId="{BA2E8743-5909-44FF-BC1D-89E1F1342855}" srcId="{51EF6FE6-41A2-4132-8474-EBEEFA0E1A60}" destId="{3CEE9F28-AD13-4992-A90F-C5D270F66046}" srcOrd="7" destOrd="0" parTransId="{BCB82C3A-0917-435D-B23C-6B8BC226578B}" sibTransId="{D4F18DB1-DD6D-4DFB-B219-28FF95934749}"/>
    <dgm:cxn modelId="{9E07914F-9D12-488F-B6FD-112BBC240739}" type="presOf" srcId="{3017615E-0039-4C93-8B22-3E37D32D69B4}" destId="{120753BE-E90D-4774-AA21-5F75BE235986}" srcOrd="0" destOrd="0" presId="urn:microsoft.com/office/officeart/2005/8/layout/hList1"/>
    <dgm:cxn modelId="{D121F952-A3F0-4C51-89F2-CEBD2FC3BCB5}" type="presOf" srcId="{D975A7A4-45CB-44D5-8805-52D103B254FC}" destId="{FBE6AD46-8E1E-4E1E-ACAF-F697C31B9FF3}" srcOrd="0" destOrd="11" presId="urn:microsoft.com/office/officeart/2005/8/layout/hList1"/>
    <dgm:cxn modelId="{11456954-026C-4866-8BFF-D488FF961A0E}" type="presOf" srcId="{8E50A92C-65FA-4541-B025-8E3E7B15997B}" destId="{4F9107DE-CA2D-4C15-BF97-C96F03B8D590}" srcOrd="0" destOrd="0" presId="urn:microsoft.com/office/officeart/2005/8/layout/hList1"/>
    <dgm:cxn modelId="{C54EE276-4893-43F1-B5CE-A3ED025DAEE1}" type="presOf" srcId="{3CEE9F28-AD13-4992-A90F-C5D270F66046}" destId="{FBE6AD46-8E1E-4E1E-ACAF-F697C31B9FF3}" srcOrd="0" destOrd="7" presId="urn:microsoft.com/office/officeart/2005/8/layout/hList1"/>
    <dgm:cxn modelId="{505C1359-A16D-401A-BDFB-B6F0EB914BED}" type="presOf" srcId="{4198143A-657C-4D36-94F6-2805C3B3DCEA}" destId="{FBE6AD46-8E1E-4E1E-ACAF-F697C31B9FF3}" srcOrd="0" destOrd="8" presId="urn:microsoft.com/office/officeart/2005/8/layout/hList1"/>
    <dgm:cxn modelId="{EA086879-6E14-476D-AB76-ADEC46655023}" srcId="{51EF6FE6-41A2-4132-8474-EBEEFA0E1A60}" destId="{DA73A343-4803-4DAE-839F-0A32B4B76AB0}" srcOrd="3" destOrd="0" parTransId="{AFC23BE8-5C87-403F-B1A5-1FD18C16D4E3}" sibTransId="{E3797CE5-5AA3-4A30-833F-23D45E4CEA26}"/>
    <dgm:cxn modelId="{F8CE855A-28D0-43F2-B2CB-AAADE5ECECA0}" srcId="{8E50A92C-65FA-4541-B025-8E3E7B15997B}" destId="{D876C7C3-DA10-4E61-AD1D-B4F2FC08F87B}" srcOrd="1" destOrd="0" parTransId="{967DAA93-B9DA-43B8-A139-B7DCB13D426D}" sibTransId="{79F98E40-8DC1-4F6B-B985-4165576D5060}"/>
    <dgm:cxn modelId="{62778B7A-61B5-4FD4-BE1F-3D1967CEE7A3}" type="presOf" srcId="{40467168-9201-45C0-9539-5540A9E38A18}" destId="{FBE6AD46-8E1E-4E1E-ACAF-F697C31B9FF3}" srcOrd="0" destOrd="0" presId="urn:microsoft.com/office/officeart/2005/8/layout/hList1"/>
    <dgm:cxn modelId="{B55C7F7C-B2E1-4660-A601-E791FFE4CD57}" type="presOf" srcId="{83DE3B21-6DE0-4D4B-A9EF-644F7A5C77EB}" destId="{FBE6AD46-8E1E-4E1E-ACAF-F697C31B9FF3}" srcOrd="0" destOrd="10" presId="urn:microsoft.com/office/officeart/2005/8/layout/hList1"/>
    <dgm:cxn modelId="{AE194A84-2436-4248-9C01-3810D4784EB3}" type="presOf" srcId="{366073AF-E457-4895-A531-AB278906274B}" destId="{FBE6AD46-8E1E-4E1E-ACAF-F697C31B9FF3}" srcOrd="0" destOrd="13" presId="urn:microsoft.com/office/officeart/2005/8/layout/hList1"/>
    <dgm:cxn modelId="{D71B378D-CBAB-4ACB-A8E7-EF166EB14A2B}" srcId="{8E50A92C-65FA-4541-B025-8E3E7B15997B}" destId="{DC902E40-C4AA-475D-AD25-A33D77D8A041}" srcOrd="3" destOrd="0" parTransId="{B657344C-7410-4591-B6F8-FB77338E1D47}" sibTransId="{4B301C96-DD82-4D45-8991-6484944E8687}"/>
    <dgm:cxn modelId="{4CA3C58D-E1F7-4391-9EDA-068770402CE8}" type="presOf" srcId="{DC902E40-C4AA-475D-AD25-A33D77D8A041}" destId="{4F5AE13C-33DD-431D-83BF-C0BD5ABF1A61}" srcOrd="0" destOrd="3" presId="urn:microsoft.com/office/officeart/2005/8/layout/hList1"/>
    <dgm:cxn modelId="{14B76795-2714-4197-AA08-501C4E8AE564}" type="presOf" srcId="{44217F92-47C6-49DE-8568-A658931EE67A}" destId="{FBE6AD46-8E1E-4E1E-ACAF-F697C31B9FF3}" srcOrd="0" destOrd="4" presId="urn:microsoft.com/office/officeart/2005/8/layout/hList1"/>
    <dgm:cxn modelId="{7C52D595-FC3B-4231-9C04-97B6FB17C3E6}" srcId="{8E50A92C-65FA-4541-B025-8E3E7B15997B}" destId="{24B4D40C-96CB-4279-8520-E33D61BBB52D}" srcOrd="2" destOrd="0" parTransId="{F0091ED3-2E14-4D4A-84A4-24584F5B2FDA}" sibTransId="{DF5D5D09-28FB-4DEC-889A-A6C289337B17}"/>
    <dgm:cxn modelId="{484CBA9B-21F2-4237-8C67-9C88429BB2A9}" srcId="{51EF6FE6-41A2-4132-8474-EBEEFA0E1A60}" destId="{4198143A-657C-4D36-94F6-2805C3B3DCEA}" srcOrd="8" destOrd="0" parTransId="{7467314A-39F8-49EC-AD75-3D1BCF212B13}" sibTransId="{3ADB660E-4A4D-4BEA-BF97-CD8C71683902}"/>
    <dgm:cxn modelId="{F596529E-5868-4488-9A46-30BDABCBA007}" srcId="{8E50A92C-65FA-4541-B025-8E3E7B15997B}" destId="{24F5754F-5C76-4C32-BBA3-F6ACF07A9F4D}" srcOrd="0" destOrd="0" parTransId="{01130B07-E851-4236-9AA7-EFF417823833}" sibTransId="{C74294B0-A5DB-47E3-AB61-1616005B24EF}"/>
    <dgm:cxn modelId="{5B08A39E-5C35-49B1-9C8D-BD2661F0849B}" srcId="{51EF6FE6-41A2-4132-8474-EBEEFA0E1A60}" destId="{035CC614-D471-41D6-8C89-173F939CD298}" srcOrd="5" destOrd="0" parTransId="{401090C5-0E8A-4DC2-AB2A-A74C8EC596EA}" sibTransId="{52A9EECA-8F48-49AD-9DA0-36708EE89485}"/>
    <dgm:cxn modelId="{1D2FD3A8-3974-4B33-A1CE-DFD49399C8C0}" srcId="{3017615E-0039-4C93-8B22-3E37D32D69B4}" destId="{8E50A92C-65FA-4541-B025-8E3E7B15997B}" srcOrd="0" destOrd="0" parTransId="{3540F6FB-3210-45FF-B851-9DE1B9BB1DD5}" sibTransId="{A4381593-6E17-469F-BB60-BDB7B984EDE6}"/>
    <dgm:cxn modelId="{C2595DAD-0F9E-454D-B8D3-1CEF5AC53229}" type="presOf" srcId="{51EF6FE6-41A2-4132-8474-EBEEFA0E1A60}" destId="{3A72D0C9-A2B0-4ABB-93EF-C337C8092F5B}" srcOrd="0" destOrd="0" presId="urn:microsoft.com/office/officeart/2005/8/layout/hList1"/>
    <dgm:cxn modelId="{8B29B9AD-49A6-485B-8C30-A36F6B51FD24}" srcId="{51EF6FE6-41A2-4132-8474-EBEEFA0E1A60}" destId="{40467168-9201-45C0-9539-5540A9E38A18}" srcOrd="0" destOrd="0" parTransId="{B136C680-7167-4A85-B7E6-DC44A657D7F2}" sibTransId="{738B568B-D8AB-4909-A8AB-4A39C9CFB754}"/>
    <dgm:cxn modelId="{34F92FB5-4D4F-4D78-9F65-9B9FAFB6BAAF}" srcId="{51EF6FE6-41A2-4132-8474-EBEEFA0E1A60}" destId="{436F5B6C-0AFF-4570-8449-732169D43718}" srcOrd="2" destOrd="0" parTransId="{9B8637F1-81F3-40E1-B8F4-9E08C30554F7}" sibTransId="{4B45EBF2-C5A0-4C35-8542-6DCC0CFB37B5}"/>
    <dgm:cxn modelId="{E25F83B5-5F62-4E2D-9ADF-6D378832F1D3}" srcId="{51EF6FE6-41A2-4132-8474-EBEEFA0E1A60}" destId="{D975A7A4-45CB-44D5-8805-52D103B254FC}" srcOrd="11" destOrd="0" parTransId="{B846B113-A9D3-4296-A302-8559FC80AECC}" sibTransId="{96CB93EE-27BD-4A9E-B3EF-5FAB390B3B51}"/>
    <dgm:cxn modelId="{6CC803BF-9311-4BEF-B636-281A4206FB00}" srcId="{51EF6FE6-41A2-4132-8474-EBEEFA0E1A60}" destId="{5A3B3B8A-CC35-4959-9230-F6D86881D956}" srcOrd="12" destOrd="0" parTransId="{0F5C78B9-AEB9-4F07-98FB-3202A297FF79}" sibTransId="{A8773E1F-EF1D-4E50-BFDD-95E3EA10069F}"/>
    <dgm:cxn modelId="{36FB3BCE-9B38-4F0A-9B51-DD58AF88F03C}" srcId="{8E50A92C-65FA-4541-B025-8E3E7B15997B}" destId="{1A5F0944-F698-41A0-AB83-4AF8C1EC9BCB}" srcOrd="5" destOrd="0" parTransId="{AF147411-EE16-443E-9645-6111D9EB4CA4}" sibTransId="{EF36F978-D61B-40C5-8B7F-719836318D94}"/>
    <dgm:cxn modelId="{165B2DD3-01A2-46A4-845F-E3537D052762}" srcId="{51EF6FE6-41A2-4132-8474-EBEEFA0E1A60}" destId="{366073AF-E457-4895-A531-AB278906274B}" srcOrd="13" destOrd="0" parTransId="{CC5AC207-1618-4AC0-8DAE-2CBCD7D5EC2D}" sibTransId="{7BE1AC07-D924-498F-A86E-7A1DB5F8611E}"/>
    <dgm:cxn modelId="{F2E292E1-CE9E-4943-8221-FF986571F5F4}" srcId="{51EF6FE6-41A2-4132-8474-EBEEFA0E1A60}" destId="{7F4A282B-461C-4641-B670-1AA86A280BC3}" srcOrd="9" destOrd="0" parTransId="{3B930097-AA67-4ACC-BCD1-7AAA6840FB37}" sibTransId="{B17AD771-E665-4391-8E2F-FA3672380982}"/>
    <dgm:cxn modelId="{7E23ADE8-477A-4129-9349-0A36921AE055}" srcId="{51EF6FE6-41A2-4132-8474-EBEEFA0E1A60}" destId="{1B7A2282-B3A4-4F1E-9B2B-1D81D32A7A79}" srcOrd="1" destOrd="0" parTransId="{C191F247-56A6-458C-B48C-6523488EF09E}" sibTransId="{238427AF-273A-48E3-A3CE-B4C247296ECF}"/>
    <dgm:cxn modelId="{892FD2EC-385C-4B08-B727-A8152041BD4B}" type="presOf" srcId="{DA73A343-4803-4DAE-839F-0A32B4B76AB0}" destId="{FBE6AD46-8E1E-4E1E-ACAF-F697C31B9FF3}" srcOrd="0" destOrd="3" presId="urn:microsoft.com/office/officeart/2005/8/layout/hList1"/>
    <dgm:cxn modelId="{88ADD6ED-C655-4E10-96AC-02CC2560AFED}" type="presOf" srcId="{7F4A282B-461C-4641-B670-1AA86A280BC3}" destId="{FBE6AD46-8E1E-4E1E-ACAF-F697C31B9FF3}" srcOrd="0" destOrd="9" presId="urn:microsoft.com/office/officeart/2005/8/layout/hList1"/>
    <dgm:cxn modelId="{D8BA0DF0-8913-443D-9699-673D16A65713}" type="presOf" srcId="{1B7A2282-B3A4-4F1E-9B2B-1D81D32A7A79}" destId="{FBE6AD46-8E1E-4E1E-ACAF-F697C31B9FF3}" srcOrd="0" destOrd="1" presId="urn:microsoft.com/office/officeart/2005/8/layout/hList1"/>
    <dgm:cxn modelId="{9532D1F3-5FAB-41B2-8471-3EA751B0B2F4}" type="presOf" srcId="{D876C7C3-DA10-4E61-AD1D-B4F2FC08F87B}" destId="{4F5AE13C-33DD-431D-83BF-C0BD5ABF1A61}" srcOrd="0" destOrd="1" presId="urn:microsoft.com/office/officeart/2005/8/layout/hList1"/>
    <dgm:cxn modelId="{541FC1F8-9ED9-408E-8C88-C56F7235B1C4}" srcId="{8E50A92C-65FA-4541-B025-8E3E7B15997B}" destId="{963E5CC0-7719-44CC-AC5F-F242469174FE}" srcOrd="4" destOrd="0" parTransId="{269FAE17-C361-413E-974E-AB35C088BE77}" sibTransId="{35E27DE0-A0F2-4C60-9507-9CF43BE0362B}"/>
    <dgm:cxn modelId="{327D2FFE-61A0-48B6-BE8F-7164E44EFDA6}" type="presOf" srcId="{1A5F0944-F698-41A0-AB83-4AF8C1EC9BCB}" destId="{4F5AE13C-33DD-431D-83BF-C0BD5ABF1A61}" srcOrd="0" destOrd="5" presId="urn:microsoft.com/office/officeart/2005/8/layout/hList1"/>
    <dgm:cxn modelId="{B25CD9BC-1785-4477-9C53-8D51E9BCBD66}" type="presParOf" srcId="{120753BE-E90D-4774-AA21-5F75BE235986}" destId="{33551B2B-6786-4BF3-9514-73DDC9A06712}" srcOrd="0" destOrd="0" presId="urn:microsoft.com/office/officeart/2005/8/layout/hList1"/>
    <dgm:cxn modelId="{0647CB4A-6C9A-49CA-84C1-FFF982C2BDDC}" type="presParOf" srcId="{33551B2B-6786-4BF3-9514-73DDC9A06712}" destId="{4F9107DE-CA2D-4C15-BF97-C96F03B8D590}" srcOrd="0" destOrd="0" presId="urn:microsoft.com/office/officeart/2005/8/layout/hList1"/>
    <dgm:cxn modelId="{3C9E6C42-1613-4609-8134-80A840688453}" type="presParOf" srcId="{33551B2B-6786-4BF3-9514-73DDC9A06712}" destId="{4F5AE13C-33DD-431D-83BF-C0BD5ABF1A61}" srcOrd="1" destOrd="0" presId="urn:microsoft.com/office/officeart/2005/8/layout/hList1"/>
    <dgm:cxn modelId="{7AEB5F7A-072B-47B4-9F04-B89BE93C504E}" type="presParOf" srcId="{120753BE-E90D-4774-AA21-5F75BE235986}" destId="{5AC6F945-7A31-4206-B9CB-F4CC02A9FE0E}" srcOrd="1" destOrd="0" presId="urn:microsoft.com/office/officeart/2005/8/layout/hList1"/>
    <dgm:cxn modelId="{CA024B3C-1FC2-44B1-817D-1AC3DDF8D4CB}" type="presParOf" srcId="{120753BE-E90D-4774-AA21-5F75BE235986}" destId="{D54CC40B-597B-406E-A5CD-B624295FFFB9}" srcOrd="2" destOrd="0" presId="urn:microsoft.com/office/officeart/2005/8/layout/hList1"/>
    <dgm:cxn modelId="{0F6BBD05-3F5F-405D-BFEB-53F3E37608A4}" type="presParOf" srcId="{D54CC40B-597B-406E-A5CD-B624295FFFB9}" destId="{3A72D0C9-A2B0-4ABB-93EF-C337C8092F5B}" srcOrd="0" destOrd="0" presId="urn:microsoft.com/office/officeart/2005/8/layout/hList1"/>
    <dgm:cxn modelId="{EB83DFA0-035F-45D2-A6E8-CBD94786DCA5}" type="presParOf" srcId="{D54CC40B-597B-406E-A5CD-B624295FFFB9}" destId="{FBE6AD46-8E1E-4E1E-ACAF-F697C31B9F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7ADB05-771F-4623-BBE2-A98A9394B3E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ES"/>
        </a:p>
      </dgm:t>
    </dgm:pt>
    <dgm:pt modelId="{C84E3104-41B2-4818-A870-8139F5F21444}">
      <dgm:prSet phldrT="[Text]" custT="1"/>
      <dgm:spPr>
        <a:solidFill>
          <a:schemeClr val="accent1">
            <a:hueOff val="0"/>
            <a:satOff val="0"/>
            <a:lumOff val="0"/>
            <a:alpha val="65000"/>
          </a:schemeClr>
        </a:solidFill>
        <a:ln>
          <a:noFill/>
        </a:ln>
      </dgm:spPr>
      <dgm:t>
        <a:bodyPr/>
        <a:lstStyle/>
        <a:p>
          <a:r>
            <a:rPr lang="es-ES" sz="2400" b="1" dirty="0">
              <a:latin typeface="Arial Narrow" panose="020B0606020202030204" pitchFamily="34" charset="0"/>
            </a:rPr>
            <a:t>SITUATION ASSESSMENT (where are we now?)</a:t>
          </a:r>
        </a:p>
      </dgm:t>
    </dgm:pt>
    <dgm:pt modelId="{B1B3824B-E058-4634-89CF-56FDB7A68BD4}" type="parTrans" cxnId="{5556C082-7EB9-4819-A847-35F8E57CC6C6}">
      <dgm:prSet/>
      <dgm:spPr/>
      <dgm:t>
        <a:bodyPr/>
        <a:lstStyle/>
        <a:p>
          <a:endParaRPr lang="es-ES"/>
        </a:p>
      </dgm:t>
    </dgm:pt>
    <dgm:pt modelId="{EE7A000A-C522-4A53-B57E-74E229098724}" type="sibTrans" cxnId="{5556C082-7EB9-4819-A847-35F8E57CC6C6}">
      <dgm:prSet/>
      <dgm:spPr/>
      <dgm:t>
        <a:bodyPr/>
        <a:lstStyle/>
        <a:p>
          <a:endParaRPr lang="es-ES"/>
        </a:p>
      </dgm:t>
    </dgm:pt>
    <dgm:pt modelId="{5BFB9268-FA41-49B2-8D47-8F41F06F27D5}">
      <dgm:prSet phldrT="[Text]" custT="1"/>
      <dgm:spPr>
        <a:solidFill>
          <a:schemeClr val="accent1">
            <a:hueOff val="0"/>
            <a:satOff val="0"/>
            <a:lumOff val="0"/>
            <a:alpha val="73000"/>
          </a:schemeClr>
        </a:solidFill>
        <a:ln>
          <a:noFill/>
        </a:ln>
      </dgm:spPr>
      <dgm:t>
        <a:bodyPr/>
        <a:lstStyle/>
        <a:p>
          <a:r>
            <a:rPr lang="es-ES" sz="2400" b="1" dirty="0">
              <a:latin typeface="Arial Narrow" panose="020B0606020202030204" pitchFamily="34" charset="0"/>
            </a:rPr>
            <a:t>A STRATEGIC FRAMEWORK (</a:t>
          </a:r>
          <a:r>
            <a:rPr lang="es-ES" sz="2400" b="1" dirty="0" err="1">
              <a:latin typeface="Arial Narrow" panose="020B0606020202030204" pitchFamily="34" charset="0"/>
            </a:rPr>
            <a:t>where</a:t>
          </a:r>
          <a:r>
            <a:rPr lang="es-ES" sz="2400" b="1" dirty="0">
              <a:latin typeface="Arial Narrow" panose="020B0606020202030204" pitchFamily="34" charset="0"/>
            </a:rPr>
            <a:t> would we like to be?)</a:t>
          </a:r>
        </a:p>
      </dgm:t>
    </dgm:pt>
    <dgm:pt modelId="{3E5E5DE0-50EB-4E93-B2D1-D870ADAC652E}" type="parTrans" cxnId="{64F68212-FAEB-4274-B33E-7DCB239A5242}">
      <dgm:prSet/>
      <dgm:spPr/>
      <dgm:t>
        <a:bodyPr/>
        <a:lstStyle/>
        <a:p>
          <a:endParaRPr lang="es-ES"/>
        </a:p>
      </dgm:t>
    </dgm:pt>
    <dgm:pt modelId="{7B71CB52-E218-4AD0-A93A-D17E0345A026}" type="sibTrans" cxnId="{64F68212-FAEB-4274-B33E-7DCB239A5242}">
      <dgm:prSet/>
      <dgm:spPr/>
      <dgm:t>
        <a:bodyPr/>
        <a:lstStyle/>
        <a:p>
          <a:endParaRPr lang="es-ES"/>
        </a:p>
      </dgm:t>
    </dgm:pt>
    <dgm:pt modelId="{ACA47ECC-C3C6-4E6D-8673-26E67920EB58}">
      <dgm:prSet phldrT="[Text]" custT="1"/>
      <dgm:spPr>
        <a:solidFill>
          <a:schemeClr val="accent1">
            <a:hueOff val="0"/>
            <a:satOff val="0"/>
            <a:lumOff val="0"/>
            <a:alpha val="73000"/>
          </a:schemeClr>
        </a:solidFill>
        <a:ln>
          <a:noFill/>
        </a:ln>
      </dgm:spPr>
      <dgm:t>
        <a:bodyPr/>
        <a:lstStyle/>
        <a:p>
          <a:r>
            <a:rPr lang="es-ES" sz="2400" b="1" dirty="0">
              <a:latin typeface="Arial Narrow" panose="020B0606020202030204" pitchFamily="34" charset="0"/>
            </a:rPr>
            <a:t>AN INTEGRATED, MULTI-YEAR IMPLEMENTATION PLAN (</a:t>
          </a:r>
          <a:r>
            <a:rPr lang="es-ES" sz="2400" b="1" dirty="0" err="1">
              <a:latin typeface="Arial Narrow" panose="020B0606020202030204" pitchFamily="34" charset="0"/>
            </a:rPr>
            <a:t>how</a:t>
          </a:r>
          <a:r>
            <a:rPr lang="es-ES" sz="2400" b="1" dirty="0">
              <a:latin typeface="Arial Narrow" panose="020B0606020202030204" pitchFamily="34" charset="0"/>
            </a:rPr>
            <a:t> do we get there?)</a:t>
          </a:r>
        </a:p>
      </dgm:t>
    </dgm:pt>
    <dgm:pt modelId="{DC42B465-A46F-4A76-BD5C-683F628273B4}" type="sibTrans" cxnId="{890D200A-ADBB-42B7-B8E9-5C334D0444AF}">
      <dgm:prSet/>
      <dgm:spPr/>
      <dgm:t>
        <a:bodyPr/>
        <a:lstStyle/>
        <a:p>
          <a:endParaRPr lang="es-ES"/>
        </a:p>
      </dgm:t>
    </dgm:pt>
    <dgm:pt modelId="{7CFF1C04-87C3-45FC-92AD-EBD660C51D0B}" type="parTrans" cxnId="{890D200A-ADBB-42B7-B8E9-5C334D0444AF}">
      <dgm:prSet/>
      <dgm:spPr/>
      <dgm:t>
        <a:bodyPr/>
        <a:lstStyle/>
        <a:p>
          <a:endParaRPr lang="es-ES"/>
        </a:p>
      </dgm:t>
    </dgm:pt>
    <dgm:pt modelId="{14F06C8C-F47C-4CF1-99C4-123851353194}">
      <dgm:prSet custT="1"/>
      <dgm:spPr>
        <a:solidFill>
          <a:schemeClr val="accent1">
            <a:hueOff val="0"/>
            <a:satOff val="0"/>
            <a:lumOff val="0"/>
            <a:alpha val="73000"/>
          </a:schemeClr>
        </a:solidFill>
        <a:ln>
          <a:noFill/>
        </a:ln>
      </dgm:spPr>
      <dgm:t>
        <a:bodyPr/>
        <a:lstStyle/>
        <a:p>
          <a:r>
            <a:rPr lang="es-ES" sz="2000" b="1" dirty="0">
              <a:latin typeface="Arial Narrow" panose="020B0606020202030204" pitchFamily="34" charset="0"/>
            </a:rPr>
            <a:t>INSTITUTIONAL &amp;PERFORMANCE MANAGEMENT ARRANGEMENTS – GOVERNANCE (</a:t>
          </a:r>
          <a:r>
            <a:rPr lang="es-ES" sz="2000" b="1" dirty="0" err="1">
              <a:latin typeface="Arial Narrow" panose="020B0606020202030204" pitchFamily="34" charset="0"/>
            </a:rPr>
            <a:t>what</a:t>
          </a:r>
          <a:r>
            <a:rPr lang="es-ES" sz="2000" b="1" dirty="0">
              <a:latin typeface="Arial Narrow" panose="020B0606020202030204" pitchFamily="34" charset="0"/>
            </a:rPr>
            <a:t> are the institutional  arrangements for performance?)</a:t>
          </a:r>
        </a:p>
      </dgm:t>
    </dgm:pt>
    <dgm:pt modelId="{C7942411-82A8-46BB-9229-925629456217}" type="parTrans" cxnId="{69C05617-8CDB-4C98-A9D5-2F1D11450C2E}">
      <dgm:prSet/>
      <dgm:spPr/>
      <dgm:t>
        <a:bodyPr/>
        <a:lstStyle/>
        <a:p>
          <a:endParaRPr lang="es-ES"/>
        </a:p>
      </dgm:t>
    </dgm:pt>
    <dgm:pt modelId="{E836D4E2-83E9-44FD-A032-05B86FEACA5A}" type="sibTrans" cxnId="{69C05617-8CDB-4C98-A9D5-2F1D11450C2E}">
      <dgm:prSet/>
      <dgm:spPr/>
      <dgm:t>
        <a:bodyPr/>
        <a:lstStyle/>
        <a:p>
          <a:endParaRPr lang="es-ES"/>
        </a:p>
      </dgm:t>
    </dgm:pt>
    <dgm:pt modelId="{131C9A7E-9C9B-46AD-AD3E-ED8CD55174D3}" type="pres">
      <dgm:prSet presAssocID="{FA7ADB05-771F-4623-BBE2-A98A9394B3E0}" presName="Name0" presStyleCnt="0">
        <dgm:presLayoutVars>
          <dgm:chMax val="7"/>
          <dgm:chPref val="7"/>
          <dgm:dir/>
        </dgm:presLayoutVars>
      </dgm:prSet>
      <dgm:spPr/>
    </dgm:pt>
    <dgm:pt modelId="{EAF17782-D333-4789-9BD3-D55966F6F521}" type="pres">
      <dgm:prSet presAssocID="{FA7ADB05-771F-4623-BBE2-A98A9394B3E0}" presName="Name1" presStyleCnt="0"/>
      <dgm:spPr/>
    </dgm:pt>
    <dgm:pt modelId="{1B10D2F5-229B-4B08-9230-447991BCEBFE}" type="pres">
      <dgm:prSet presAssocID="{FA7ADB05-771F-4623-BBE2-A98A9394B3E0}" presName="cycle" presStyleCnt="0"/>
      <dgm:spPr/>
    </dgm:pt>
    <dgm:pt modelId="{AB455390-5715-4EA2-8816-F68961573A1E}" type="pres">
      <dgm:prSet presAssocID="{FA7ADB05-771F-4623-BBE2-A98A9394B3E0}" presName="srcNode" presStyleLbl="node1" presStyleIdx="0" presStyleCnt="4"/>
      <dgm:spPr/>
    </dgm:pt>
    <dgm:pt modelId="{2F6313AA-6D57-4B64-9ADA-F565ADF198E5}" type="pres">
      <dgm:prSet presAssocID="{FA7ADB05-771F-4623-BBE2-A98A9394B3E0}" presName="conn" presStyleLbl="parChTrans1D2" presStyleIdx="0" presStyleCnt="1"/>
      <dgm:spPr/>
    </dgm:pt>
    <dgm:pt modelId="{4A1BFD39-766A-4E5E-B033-7B6B51A79038}" type="pres">
      <dgm:prSet presAssocID="{FA7ADB05-771F-4623-BBE2-A98A9394B3E0}" presName="extraNode" presStyleLbl="node1" presStyleIdx="0" presStyleCnt="4"/>
      <dgm:spPr/>
    </dgm:pt>
    <dgm:pt modelId="{A7D72AF6-02AA-4466-87DE-984A6D5158E9}" type="pres">
      <dgm:prSet presAssocID="{FA7ADB05-771F-4623-BBE2-A98A9394B3E0}" presName="dstNode" presStyleLbl="node1" presStyleIdx="0" presStyleCnt="4"/>
      <dgm:spPr/>
    </dgm:pt>
    <dgm:pt modelId="{B0EBC3A3-B51D-4002-B6C5-1200F8CAA754}" type="pres">
      <dgm:prSet presAssocID="{C84E3104-41B2-4818-A870-8139F5F21444}" presName="text_1" presStyleLbl="node1" presStyleIdx="0" presStyleCnt="4" custScaleY="120355">
        <dgm:presLayoutVars>
          <dgm:bulletEnabled val="1"/>
        </dgm:presLayoutVars>
      </dgm:prSet>
      <dgm:spPr/>
    </dgm:pt>
    <dgm:pt modelId="{A83B90B2-BFBE-440A-8163-7BFBCFFB1C7E}" type="pres">
      <dgm:prSet presAssocID="{C84E3104-41B2-4818-A870-8139F5F21444}" presName="accent_1" presStyleCnt="0"/>
      <dgm:spPr/>
    </dgm:pt>
    <dgm:pt modelId="{995ABFF8-C976-45BC-AE56-0FA3EA7428B1}" type="pres">
      <dgm:prSet presAssocID="{C84E3104-41B2-4818-A870-8139F5F21444}" presName="accentRepeatNode" presStyleLbl="solidFgAcc1" presStyleIdx="0" presStyleCnt="4"/>
      <dgm:spPr/>
    </dgm:pt>
    <dgm:pt modelId="{8D7B75E1-7446-45A6-8763-84CB6F309544}" type="pres">
      <dgm:prSet presAssocID="{5BFB9268-FA41-49B2-8D47-8F41F06F27D5}" presName="text_2" presStyleLbl="node1" presStyleIdx="1" presStyleCnt="4" custScaleY="121764">
        <dgm:presLayoutVars>
          <dgm:bulletEnabled val="1"/>
        </dgm:presLayoutVars>
      </dgm:prSet>
      <dgm:spPr/>
    </dgm:pt>
    <dgm:pt modelId="{818815B0-4A6F-49F0-BB07-A705CCB0908D}" type="pres">
      <dgm:prSet presAssocID="{5BFB9268-FA41-49B2-8D47-8F41F06F27D5}" presName="accent_2" presStyleCnt="0"/>
      <dgm:spPr/>
    </dgm:pt>
    <dgm:pt modelId="{C64C5059-9C6B-4844-91F8-FC1B6A617E1D}" type="pres">
      <dgm:prSet presAssocID="{5BFB9268-FA41-49B2-8D47-8F41F06F27D5}" presName="accentRepeatNode" presStyleLbl="solidFgAcc1" presStyleIdx="1" presStyleCnt="4" custLinFactNeighborX="-9314" custLinFactNeighborY="731"/>
      <dgm:spPr/>
    </dgm:pt>
    <dgm:pt modelId="{6EA8D88A-3DF6-4FB9-A1D5-C7289A005130}" type="pres">
      <dgm:prSet presAssocID="{ACA47ECC-C3C6-4E6D-8673-26E67920EB58}" presName="text_3" presStyleLbl="node1" presStyleIdx="2" presStyleCnt="4" custScaleY="121764">
        <dgm:presLayoutVars>
          <dgm:bulletEnabled val="1"/>
        </dgm:presLayoutVars>
      </dgm:prSet>
      <dgm:spPr/>
    </dgm:pt>
    <dgm:pt modelId="{3647BF0D-6CD0-47FE-A0A9-784A8278464D}" type="pres">
      <dgm:prSet presAssocID="{ACA47ECC-C3C6-4E6D-8673-26E67920EB58}" presName="accent_3" presStyleCnt="0"/>
      <dgm:spPr/>
    </dgm:pt>
    <dgm:pt modelId="{5D0557AB-1E30-4004-AEDA-BB96A7BDF200}" type="pres">
      <dgm:prSet presAssocID="{ACA47ECC-C3C6-4E6D-8673-26E67920EB58}" presName="accentRepeatNode" presStyleLbl="solidFgAcc1" presStyleIdx="2" presStyleCnt="4"/>
      <dgm:spPr/>
    </dgm:pt>
    <dgm:pt modelId="{A258AAA1-E12E-40F4-97EF-34F099F9217F}" type="pres">
      <dgm:prSet presAssocID="{14F06C8C-F47C-4CF1-99C4-123851353194}" presName="text_4" presStyleLbl="node1" presStyleIdx="3" presStyleCnt="4" custScaleY="124583" custLinFactNeighborX="284" custLinFactNeighborY="0">
        <dgm:presLayoutVars>
          <dgm:bulletEnabled val="1"/>
        </dgm:presLayoutVars>
      </dgm:prSet>
      <dgm:spPr/>
    </dgm:pt>
    <dgm:pt modelId="{0A4A2E3B-8B0F-4A2F-B32E-BC53D85191C2}" type="pres">
      <dgm:prSet presAssocID="{14F06C8C-F47C-4CF1-99C4-123851353194}" presName="accent_4" presStyleCnt="0"/>
      <dgm:spPr/>
    </dgm:pt>
    <dgm:pt modelId="{E9D4369C-6215-450A-8608-A0466258A771}" type="pres">
      <dgm:prSet presAssocID="{14F06C8C-F47C-4CF1-99C4-123851353194}" presName="accentRepeatNode" presStyleLbl="solidFgAcc1" presStyleIdx="3" presStyleCnt="4"/>
      <dgm:spPr/>
    </dgm:pt>
  </dgm:ptLst>
  <dgm:cxnLst>
    <dgm:cxn modelId="{CAD59C06-DE88-4CDA-B500-EF42C0826E74}" type="presOf" srcId="{ACA47ECC-C3C6-4E6D-8673-26E67920EB58}" destId="{6EA8D88A-3DF6-4FB9-A1D5-C7289A005130}" srcOrd="0" destOrd="0" presId="urn:microsoft.com/office/officeart/2008/layout/VerticalCurvedList"/>
    <dgm:cxn modelId="{F5BA5409-04CE-4AD4-937C-DBF4DEDF9EF3}" type="presOf" srcId="{C84E3104-41B2-4818-A870-8139F5F21444}" destId="{B0EBC3A3-B51D-4002-B6C5-1200F8CAA754}" srcOrd="0" destOrd="0" presId="urn:microsoft.com/office/officeart/2008/layout/VerticalCurvedList"/>
    <dgm:cxn modelId="{890D200A-ADBB-42B7-B8E9-5C334D0444AF}" srcId="{FA7ADB05-771F-4623-BBE2-A98A9394B3E0}" destId="{ACA47ECC-C3C6-4E6D-8673-26E67920EB58}" srcOrd="2" destOrd="0" parTransId="{7CFF1C04-87C3-45FC-92AD-EBD660C51D0B}" sibTransId="{DC42B465-A46F-4A76-BD5C-683F628273B4}"/>
    <dgm:cxn modelId="{64F68212-FAEB-4274-B33E-7DCB239A5242}" srcId="{FA7ADB05-771F-4623-BBE2-A98A9394B3E0}" destId="{5BFB9268-FA41-49B2-8D47-8F41F06F27D5}" srcOrd="1" destOrd="0" parTransId="{3E5E5DE0-50EB-4E93-B2D1-D870ADAC652E}" sibTransId="{7B71CB52-E218-4AD0-A93A-D17E0345A026}"/>
    <dgm:cxn modelId="{69C05617-8CDB-4C98-A9D5-2F1D11450C2E}" srcId="{FA7ADB05-771F-4623-BBE2-A98A9394B3E0}" destId="{14F06C8C-F47C-4CF1-99C4-123851353194}" srcOrd="3" destOrd="0" parTransId="{C7942411-82A8-46BB-9229-925629456217}" sibTransId="{E836D4E2-83E9-44FD-A032-05B86FEACA5A}"/>
    <dgm:cxn modelId="{6ECD8543-C901-4789-8A97-091645B03ACB}" type="presOf" srcId="{EE7A000A-C522-4A53-B57E-74E229098724}" destId="{2F6313AA-6D57-4B64-9ADA-F565ADF198E5}" srcOrd="0" destOrd="0" presId="urn:microsoft.com/office/officeart/2008/layout/VerticalCurvedList"/>
    <dgm:cxn modelId="{2C353F57-B3E3-46C8-946E-9608A7BCF535}" type="presOf" srcId="{5BFB9268-FA41-49B2-8D47-8F41F06F27D5}" destId="{8D7B75E1-7446-45A6-8763-84CB6F309544}" srcOrd="0" destOrd="0" presId="urn:microsoft.com/office/officeart/2008/layout/VerticalCurvedList"/>
    <dgm:cxn modelId="{5556C082-7EB9-4819-A847-35F8E57CC6C6}" srcId="{FA7ADB05-771F-4623-BBE2-A98A9394B3E0}" destId="{C84E3104-41B2-4818-A870-8139F5F21444}" srcOrd="0" destOrd="0" parTransId="{B1B3824B-E058-4634-89CF-56FDB7A68BD4}" sibTransId="{EE7A000A-C522-4A53-B57E-74E229098724}"/>
    <dgm:cxn modelId="{A704F6BE-2892-457F-84AA-82582EB5934B}" type="presOf" srcId="{14F06C8C-F47C-4CF1-99C4-123851353194}" destId="{A258AAA1-E12E-40F4-97EF-34F099F9217F}" srcOrd="0" destOrd="0" presId="urn:microsoft.com/office/officeart/2008/layout/VerticalCurvedList"/>
    <dgm:cxn modelId="{1F47A7EA-A7FB-4875-BA3F-33BCADA3EAAB}" type="presOf" srcId="{FA7ADB05-771F-4623-BBE2-A98A9394B3E0}" destId="{131C9A7E-9C9B-46AD-AD3E-ED8CD55174D3}" srcOrd="0" destOrd="0" presId="urn:microsoft.com/office/officeart/2008/layout/VerticalCurvedList"/>
    <dgm:cxn modelId="{4D509962-D6BA-4B48-A131-F7931002D884}" type="presParOf" srcId="{131C9A7E-9C9B-46AD-AD3E-ED8CD55174D3}" destId="{EAF17782-D333-4789-9BD3-D55966F6F521}" srcOrd="0" destOrd="0" presId="urn:microsoft.com/office/officeart/2008/layout/VerticalCurvedList"/>
    <dgm:cxn modelId="{7DC1F1FC-2C11-45A9-AA20-6EC2B43D398D}" type="presParOf" srcId="{EAF17782-D333-4789-9BD3-D55966F6F521}" destId="{1B10D2F5-229B-4B08-9230-447991BCEBFE}" srcOrd="0" destOrd="0" presId="urn:microsoft.com/office/officeart/2008/layout/VerticalCurvedList"/>
    <dgm:cxn modelId="{243CAB18-B773-4D83-A009-EB06C24BEB79}" type="presParOf" srcId="{1B10D2F5-229B-4B08-9230-447991BCEBFE}" destId="{AB455390-5715-4EA2-8816-F68961573A1E}" srcOrd="0" destOrd="0" presId="urn:microsoft.com/office/officeart/2008/layout/VerticalCurvedList"/>
    <dgm:cxn modelId="{9A2FE6A4-A51B-4352-B6A2-0C4E10A47145}" type="presParOf" srcId="{1B10D2F5-229B-4B08-9230-447991BCEBFE}" destId="{2F6313AA-6D57-4B64-9ADA-F565ADF198E5}" srcOrd="1" destOrd="0" presId="urn:microsoft.com/office/officeart/2008/layout/VerticalCurvedList"/>
    <dgm:cxn modelId="{9DBF006D-0D6B-4EEE-ABDC-C48D0E9045D7}" type="presParOf" srcId="{1B10D2F5-229B-4B08-9230-447991BCEBFE}" destId="{4A1BFD39-766A-4E5E-B033-7B6B51A79038}" srcOrd="2" destOrd="0" presId="urn:microsoft.com/office/officeart/2008/layout/VerticalCurvedList"/>
    <dgm:cxn modelId="{D9498920-F519-4BFD-A9E6-F36B7E5543A4}" type="presParOf" srcId="{1B10D2F5-229B-4B08-9230-447991BCEBFE}" destId="{A7D72AF6-02AA-4466-87DE-984A6D5158E9}" srcOrd="3" destOrd="0" presId="urn:microsoft.com/office/officeart/2008/layout/VerticalCurvedList"/>
    <dgm:cxn modelId="{8ECCC37D-05BA-430C-AC37-5BBD9DA205B9}" type="presParOf" srcId="{EAF17782-D333-4789-9BD3-D55966F6F521}" destId="{B0EBC3A3-B51D-4002-B6C5-1200F8CAA754}" srcOrd="1" destOrd="0" presId="urn:microsoft.com/office/officeart/2008/layout/VerticalCurvedList"/>
    <dgm:cxn modelId="{AD160447-A7C0-4163-8667-1D7D89C9AD9C}" type="presParOf" srcId="{EAF17782-D333-4789-9BD3-D55966F6F521}" destId="{A83B90B2-BFBE-440A-8163-7BFBCFFB1C7E}" srcOrd="2" destOrd="0" presId="urn:microsoft.com/office/officeart/2008/layout/VerticalCurvedList"/>
    <dgm:cxn modelId="{88DAC770-0E2C-42A5-86B6-37885BE45526}" type="presParOf" srcId="{A83B90B2-BFBE-440A-8163-7BFBCFFB1C7E}" destId="{995ABFF8-C976-45BC-AE56-0FA3EA7428B1}" srcOrd="0" destOrd="0" presId="urn:microsoft.com/office/officeart/2008/layout/VerticalCurvedList"/>
    <dgm:cxn modelId="{6E164A15-F40E-4352-A61B-264232DFDCFF}" type="presParOf" srcId="{EAF17782-D333-4789-9BD3-D55966F6F521}" destId="{8D7B75E1-7446-45A6-8763-84CB6F309544}" srcOrd="3" destOrd="0" presId="urn:microsoft.com/office/officeart/2008/layout/VerticalCurvedList"/>
    <dgm:cxn modelId="{AE70C3AE-C573-4F40-BDFC-BC202194FF1F}" type="presParOf" srcId="{EAF17782-D333-4789-9BD3-D55966F6F521}" destId="{818815B0-4A6F-49F0-BB07-A705CCB0908D}" srcOrd="4" destOrd="0" presId="urn:microsoft.com/office/officeart/2008/layout/VerticalCurvedList"/>
    <dgm:cxn modelId="{B55BB51C-8A2E-40C8-BB0D-5AB7A71FF1EB}" type="presParOf" srcId="{818815B0-4A6F-49F0-BB07-A705CCB0908D}" destId="{C64C5059-9C6B-4844-91F8-FC1B6A617E1D}" srcOrd="0" destOrd="0" presId="urn:microsoft.com/office/officeart/2008/layout/VerticalCurvedList"/>
    <dgm:cxn modelId="{53560FEA-2502-4692-A5E2-0C6CCEC2A2B8}" type="presParOf" srcId="{EAF17782-D333-4789-9BD3-D55966F6F521}" destId="{6EA8D88A-3DF6-4FB9-A1D5-C7289A005130}" srcOrd="5" destOrd="0" presId="urn:microsoft.com/office/officeart/2008/layout/VerticalCurvedList"/>
    <dgm:cxn modelId="{D1DE12C8-740B-4F15-8E9D-EBE4BACC0BA6}" type="presParOf" srcId="{EAF17782-D333-4789-9BD3-D55966F6F521}" destId="{3647BF0D-6CD0-47FE-A0A9-784A8278464D}" srcOrd="6" destOrd="0" presId="urn:microsoft.com/office/officeart/2008/layout/VerticalCurvedList"/>
    <dgm:cxn modelId="{67247D2D-9D1E-41A1-ACC5-A48D1CF75A2E}" type="presParOf" srcId="{3647BF0D-6CD0-47FE-A0A9-784A8278464D}" destId="{5D0557AB-1E30-4004-AEDA-BB96A7BDF200}" srcOrd="0" destOrd="0" presId="urn:microsoft.com/office/officeart/2008/layout/VerticalCurvedList"/>
    <dgm:cxn modelId="{94FB6002-8BBC-4BE6-B07B-B337E136A287}" type="presParOf" srcId="{EAF17782-D333-4789-9BD3-D55966F6F521}" destId="{A258AAA1-E12E-40F4-97EF-34F099F9217F}" srcOrd="7" destOrd="0" presId="urn:microsoft.com/office/officeart/2008/layout/VerticalCurvedList"/>
    <dgm:cxn modelId="{1FEB569C-3813-4902-919B-185602CF8E8C}" type="presParOf" srcId="{EAF17782-D333-4789-9BD3-D55966F6F521}" destId="{0A4A2E3B-8B0F-4A2F-B32E-BC53D85191C2}" srcOrd="8" destOrd="0" presId="urn:microsoft.com/office/officeart/2008/layout/VerticalCurvedList"/>
    <dgm:cxn modelId="{EFB06DCC-20B2-42B8-8677-A8AC4CD7ECB3}" type="presParOf" srcId="{0A4A2E3B-8B0F-4A2F-B32E-BC53D85191C2}" destId="{E9D4369C-6215-450A-8608-A0466258A77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F9D11D-4ABC-47BD-A37E-E190724C8AA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s-ES"/>
        </a:p>
      </dgm:t>
    </dgm:pt>
    <dgm:pt modelId="{1C1DBCD4-5C56-47F6-9F6B-B6228FFFA901}">
      <dgm:prSet phldrT="[Text]" custT="1"/>
      <dgm:spPr>
        <a:solidFill>
          <a:schemeClr val="tx2">
            <a:lumMod val="40000"/>
            <a:lumOff val="60000"/>
            <a:alpha val="93000"/>
          </a:schemeClr>
        </a:solidFill>
        <a:ln>
          <a:noFill/>
        </a:ln>
      </dgm:spPr>
      <dgm:t>
        <a:bodyPr/>
        <a:lstStyle/>
        <a:p>
          <a:r>
            <a:rPr lang="es-ES" sz="1200" b="1" u="sng" dirty="0">
              <a:ln>
                <a:noFill/>
              </a:ln>
              <a:solidFill>
                <a:schemeClr val="tx1"/>
              </a:solidFill>
              <a:latin typeface="Arial Narrow" panose="020B0606020202030204" pitchFamily="34" charset="0"/>
              <a:cs typeface="Arial" pitchFamily="34" charset="0"/>
            </a:rPr>
            <a:t>IDEA GENERATION:   </a:t>
          </a:r>
        </a:p>
        <a:p>
          <a:r>
            <a:rPr lang="es-ES" sz="1200" b="1" u="none" dirty="0">
              <a:ln>
                <a:noFill/>
              </a:ln>
              <a:solidFill>
                <a:schemeClr val="tx1"/>
              </a:solidFill>
              <a:latin typeface="Arial Narrow" panose="020B0606020202030204" pitchFamily="34" charset="0"/>
              <a:cs typeface="Arial" pitchFamily="34" charset="0"/>
            </a:rPr>
            <a:t>Customers’ opinion, market research, competitors, destination stakeholders, intermediaries.</a:t>
          </a:r>
        </a:p>
      </dgm:t>
    </dgm:pt>
    <dgm:pt modelId="{98775B1A-3ED7-48F3-9968-FDE19345F602}" type="parTrans" cxnId="{2E92EEC4-A44A-4FD7-A741-F7797E6B4319}">
      <dgm:prSet/>
      <dgm:spPr/>
      <dgm:t>
        <a:bodyPr/>
        <a:lstStyle/>
        <a:p>
          <a:endParaRPr lang="es-ES"/>
        </a:p>
      </dgm:t>
    </dgm:pt>
    <dgm:pt modelId="{39EAF2D1-1A92-4037-936B-6E707CCC90EF}" type="sibTrans" cxnId="{2E92EEC4-A44A-4FD7-A741-F7797E6B4319}">
      <dgm:prSet/>
      <dgm:spPr>
        <a:solidFill>
          <a:schemeClr val="accent3">
            <a:lumMod val="75000"/>
            <a:alpha val="90000"/>
          </a:schemeClr>
        </a:solidFill>
      </dgm:spPr>
      <dgm:t>
        <a:bodyPr/>
        <a:lstStyle/>
        <a:p>
          <a:endParaRPr lang="es-ES"/>
        </a:p>
      </dgm:t>
    </dgm:pt>
    <dgm:pt modelId="{094B34E1-3293-425A-82B1-13DC791E275E}">
      <dgm:prSet phldrT="[Text]" phldr="1"/>
      <dgm:spPr/>
      <dgm:t>
        <a:bodyPr/>
        <a:lstStyle/>
        <a:p>
          <a:endParaRPr lang="es-ES" dirty="0"/>
        </a:p>
      </dgm:t>
    </dgm:pt>
    <dgm:pt modelId="{35C53976-8137-47C6-86C7-A69279F00F79}" type="parTrans" cxnId="{2FB21D09-1A41-4BBA-BE18-A2B1BE642C20}">
      <dgm:prSet/>
      <dgm:spPr/>
      <dgm:t>
        <a:bodyPr/>
        <a:lstStyle/>
        <a:p>
          <a:endParaRPr lang="es-ES"/>
        </a:p>
      </dgm:t>
    </dgm:pt>
    <dgm:pt modelId="{53352ADD-7E4F-4927-AEA5-28F00C1C57E1}" type="sibTrans" cxnId="{2FB21D09-1A41-4BBA-BE18-A2B1BE642C20}">
      <dgm:prSet/>
      <dgm:spPr/>
      <dgm:t>
        <a:bodyPr/>
        <a:lstStyle/>
        <a:p>
          <a:endParaRPr lang="es-ES"/>
        </a:p>
      </dgm:t>
    </dgm:pt>
    <dgm:pt modelId="{A8AF77F6-6750-408A-A75A-E523E038C524}">
      <dgm:prSet phldrT="[Text]" phldr="1"/>
      <dgm:spPr/>
      <dgm:t>
        <a:bodyPr/>
        <a:lstStyle/>
        <a:p>
          <a:endParaRPr lang="es-ES"/>
        </a:p>
      </dgm:t>
    </dgm:pt>
    <dgm:pt modelId="{4EBE10CA-E3C6-4D6B-AA4E-B17D00C6F23D}" type="parTrans" cxnId="{75AEDA42-7640-4D5E-9ECB-4741822CC459}">
      <dgm:prSet/>
      <dgm:spPr/>
      <dgm:t>
        <a:bodyPr/>
        <a:lstStyle/>
        <a:p>
          <a:endParaRPr lang="es-ES"/>
        </a:p>
      </dgm:t>
    </dgm:pt>
    <dgm:pt modelId="{4055CF63-48C7-4DE0-A361-B0BBCABE322B}" type="sibTrans" cxnId="{75AEDA42-7640-4D5E-9ECB-4741822CC459}">
      <dgm:prSet/>
      <dgm:spPr/>
      <dgm:t>
        <a:bodyPr/>
        <a:lstStyle/>
        <a:p>
          <a:endParaRPr lang="es-ES"/>
        </a:p>
      </dgm:t>
    </dgm:pt>
    <dgm:pt modelId="{C9C8E5EB-01F6-49DF-9B9A-B6D58DE1C6AE}">
      <dgm:prSet custT="1"/>
      <dgm:spPr>
        <a:solidFill>
          <a:schemeClr val="tx2">
            <a:lumMod val="40000"/>
            <a:lumOff val="60000"/>
            <a:alpha val="93000"/>
          </a:schemeClr>
        </a:solidFill>
        <a:ln>
          <a:noFill/>
        </a:ln>
      </dgm:spPr>
      <dgm:t>
        <a:bodyPr/>
        <a:lstStyle/>
        <a:p>
          <a:r>
            <a:rPr lang="es-ES" sz="1200" b="1" u="sng" dirty="0">
              <a:solidFill>
                <a:schemeClr val="bg2">
                  <a:lumMod val="10000"/>
                </a:schemeClr>
              </a:solidFill>
              <a:latin typeface="Arial Narrow" panose="020B0606020202030204" pitchFamily="34" charset="0"/>
              <a:cs typeface="Arial" pitchFamily="34" charset="0"/>
            </a:rPr>
            <a:t>DEVELOPMENT</a:t>
          </a:r>
          <a:r>
            <a:rPr lang="es-ES" sz="1200" b="1" dirty="0">
              <a:solidFill>
                <a:schemeClr val="bg2">
                  <a:lumMod val="10000"/>
                </a:schemeClr>
              </a:solidFill>
              <a:latin typeface="Arial Narrow" panose="020B0606020202030204" pitchFamily="34" charset="0"/>
              <a:cs typeface="Arial" pitchFamily="34" charset="0"/>
            </a:rPr>
            <a:t>: </a:t>
          </a:r>
        </a:p>
        <a:p>
          <a:r>
            <a:rPr lang="es-ES" sz="1200" b="1" dirty="0">
              <a:solidFill>
                <a:schemeClr val="bg2">
                  <a:lumMod val="10000"/>
                </a:schemeClr>
              </a:solidFill>
              <a:latin typeface="Arial Narrow" panose="020B0606020202030204" pitchFamily="34" charset="0"/>
              <a:cs typeface="Arial" pitchFamily="34" charset="0"/>
            </a:rPr>
            <a:t>Model </a:t>
          </a:r>
          <a:r>
            <a:rPr lang="es-ES" sz="1200" b="1" dirty="0" err="1">
              <a:solidFill>
                <a:schemeClr val="bg2">
                  <a:lumMod val="10000"/>
                </a:schemeClr>
              </a:solidFill>
              <a:latin typeface="Arial Narrow" panose="020B0606020202030204" pitchFamily="34" charset="0"/>
              <a:cs typeface="Arial" pitchFamily="34" charset="0"/>
            </a:rPr>
            <a:t>or</a:t>
          </a:r>
          <a:r>
            <a:rPr lang="es-ES" sz="1200" b="1" dirty="0">
              <a:solidFill>
                <a:schemeClr val="bg2">
                  <a:lumMod val="10000"/>
                </a:schemeClr>
              </a:solidFill>
              <a:latin typeface="Arial Narrow" panose="020B0606020202030204" pitchFamily="34" charset="0"/>
              <a:cs typeface="Arial" pitchFamily="34" charset="0"/>
            </a:rPr>
            <a:t> prototype development, test in marketing mix, revise plans</a:t>
          </a:r>
        </a:p>
      </dgm:t>
    </dgm:pt>
    <dgm:pt modelId="{FF464DCC-5188-4026-B31A-B36193038263}" type="parTrans" cxnId="{D13F8772-CFF0-41A4-B196-D55BDFDFBF2A}">
      <dgm:prSet/>
      <dgm:spPr/>
      <dgm:t>
        <a:bodyPr/>
        <a:lstStyle/>
        <a:p>
          <a:endParaRPr lang="es-ES"/>
        </a:p>
      </dgm:t>
    </dgm:pt>
    <dgm:pt modelId="{03F9DB7C-7E83-41C7-9E13-0BFF3A016345}" type="sibTrans" cxnId="{D13F8772-CFF0-41A4-B196-D55BDFDFBF2A}">
      <dgm:prSet/>
      <dgm:spPr>
        <a:solidFill>
          <a:schemeClr val="accent3">
            <a:lumMod val="75000"/>
            <a:alpha val="90000"/>
          </a:schemeClr>
        </a:solidFill>
      </dgm:spPr>
      <dgm:t>
        <a:bodyPr/>
        <a:lstStyle/>
        <a:p>
          <a:endParaRPr lang="es-ES"/>
        </a:p>
      </dgm:t>
    </dgm:pt>
    <dgm:pt modelId="{5FDAAF02-C39F-456B-90F9-8A8EE467669E}">
      <dgm:prSet custT="1"/>
      <dgm:spPr>
        <a:solidFill>
          <a:schemeClr val="tx2">
            <a:lumMod val="40000"/>
            <a:lumOff val="60000"/>
            <a:alpha val="93000"/>
          </a:schemeClr>
        </a:solidFill>
        <a:ln>
          <a:noFill/>
        </a:ln>
      </dgm:spPr>
      <dgm:t>
        <a:bodyPr/>
        <a:lstStyle/>
        <a:p>
          <a:r>
            <a:rPr lang="es-ES" sz="1200" b="1" u="sng" dirty="0">
              <a:solidFill>
                <a:schemeClr val="tx1"/>
              </a:solidFill>
              <a:latin typeface="Arial Narrow" panose="020B0606020202030204" pitchFamily="34" charset="0"/>
              <a:cs typeface="Arial" pitchFamily="34" charset="0"/>
            </a:rPr>
            <a:t>COMMERCIALIZATION</a:t>
          </a:r>
          <a:r>
            <a:rPr lang="es-ES" sz="1200" b="1" dirty="0">
              <a:solidFill>
                <a:schemeClr val="tx1"/>
              </a:solidFill>
              <a:latin typeface="Arial Narrow" panose="020B0606020202030204" pitchFamily="34" charset="0"/>
              <a:cs typeface="Arial" pitchFamily="34" charset="0"/>
            </a:rPr>
            <a:t>: </a:t>
          </a:r>
        </a:p>
        <a:p>
          <a:r>
            <a:rPr lang="es-ES" sz="1200" b="1" dirty="0" err="1">
              <a:solidFill>
                <a:schemeClr val="tx1"/>
              </a:solidFill>
              <a:latin typeface="Arial Narrow" panose="020B0606020202030204" pitchFamily="34" charset="0"/>
              <a:cs typeface="Arial" pitchFamily="34" charset="0"/>
            </a:rPr>
            <a:t>Finalize</a:t>
          </a:r>
          <a:r>
            <a:rPr lang="es-ES" sz="1200" b="1" dirty="0">
              <a:solidFill>
                <a:schemeClr val="tx1"/>
              </a:solidFill>
              <a:latin typeface="Arial Narrow" panose="020B0606020202030204" pitchFamily="34" charset="0"/>
              <a:cs typeface="Arial" pitchFamily="34" charset="0"/>
            </a:rPr>
            <a:t> the </a:t>
          </a:r>
          <a:r>
            <a:rPr lang="es-ES" sz="1200" b="1" dirty="0" err="1">
              <a:solidFill>
                <a:schemeClr val="tx1"/>
              </a:solidFill>
              <a:latin typeface="Arial Narrow" panose="020B0606020202030204" pitchFamily="34" charset="0"/>
              <a:cs typeface="Arial" pitchFamily="34" charset="0"/>
            </a:rPr>
            <a:t>product</a:t>
          </a:r>
          <a:r>
            <a:rPr lang="es-ES" sz="1200" b="1" dirty="0">
              <a:solidFill>
                <a:schemeClr val="tx1"/>
              </a:solidFill>
              <a:latin typeface="Arial Narrow" panose="020B0606020202030204" pitchFamily="34" charset="0"/>
              <a:cs typeface="Arial" pitchFamily="34" charset="0"/>
            </a:rPr>
            <a:t> and </a:t>
          </a:r>
          <a:r>
            <a:rPr lang="es-ES" sz="1200" b="1" dirty="0" err="1">
              <a:solidFill>
                <a:schemeClr val="tx1"/>
              </a:solidFill>
              <a:latin typeface="Arial Narrow" panose="020B0606020202030204" pitchFamily="34" charset="0"/>
              <a:cs typeface="Arial" pitchFamily="34" charset="0"/>
            </a:rPr>
            <a:t>operate</a:t>
          </a:r>
          <a:r>
            <a:rPr lang="es-ES" sz="1200" b="1" dirty="0">
              <a:solidFill>
                <a:schemeClr val="tx1"/>
              </a:solidFill>
              <a:latin typeface="Arial Narrow" panose="020B0606020202030204" pitchFamily="34" charset="0"/>
              <a:cs typeface="Arial" pitchFamily="34" charset="0"/>
            </a:rPr>
            <a:t>, </a:t>
          </a:r>
          <a:r>
            <a:rPr lang="es-ES" sz="1200" b="1" dirty="0" err="1">
              <a:solidFill>
                <a:schemeClr val="tx1"/>
              </a:solidFill>
              <a:latin typeface="Arial Narrow" panose="020B0606020202030204" pitchFamily="34" charset="0"/>
              <a:cs typeface="Arial" pitchFamily="34" charset="0"/>
            </a:rPr>
            <a:t>implement</a:t>
          </a:r>
          <a:r>
            <a:rPr lang="es-ES" sz="1200" b="1" dirty="0">
              <a:solidFill>
                <a:schemeClr val="tx1"/>
              </a:solidFill>
              <a:latin typeface="Arial Narrow" panose="020B0606020202030204" pitchFamily="34" charset="0"/>
              <a:cs typeface="Arial" pitchFamily="34" charset="0"/>
            </a:rPr>
            <a:t> marketing plan, </a:t>
          </a:r>
          <a:r>
            <a:rPr lang="es-ES" sz="1200" b="1" dirty="0" err="1">
              <a:solidFill>
                <a:schemeClr val="tx1"/>
              </a:solidFill>
              <a:latin typeface="Arial Narrow" panose="020B0606020202030204" pitchFamily="34" charset="0"/>
              <a:cs typeface="Arial" pitchFamily="34" charset="0"/>
            </a:rPr>
            <a:t>conclude</a:t>
          </a:r>
          <a:r>
            <a:rPr lang="es-ES" sz="1200" b="1" dirty="0">
              <a:solidFill>
                <a:schemeClr val="tx1"/>
              </a:solidFill>
              <a:latin typeface="Arial Narrow" panose="020B0606020202030204" pitchFamily="34" charset="0"/>
              <a:cs typeface="Arial" pitchFamily="34" charset="0"/>
            </a:rPr>
            <a:t> ROI</a:t>
          </a:r>
        </a:p>
      </dgm:t>
    </dgm:pt>
    <dgm:pt modelId="{B8511545-8D2A-43C3-90E3-999142DC05F7}" type="parTrans" cxnId="{7C989795-5FDA-4488-839D-96C0962C4882}">
      <dgm:prSet/>
      <dgm:spPr/>
      <dgm:t>
        <a:bodyPr/>
        <a:lstStyle/>
        <a:p>
          <a:endParaRPr lang="es-ES"/>
        </a:p>
      </dgm:t>
    </dgm:pt>
    <dgm:pt modelId="{357D6A78-D570-46CC-81C4-0C55C3DF6FD7}" type="sibTrans" cxnId="{7C989795-5FDA-4488-839D-96C0962C4882}">
      <dgm:prSet/>
      <dgm:spPr/>
      <dgm:t>
        <a:bodyPr/>
        <a:lstStyle/>
        <a:p>
          <a:endParaRPr lang="es-ES"/>
        </a:p>
      </dgm:t>
    </dgm:pt>
    <dgm:pt modelId="{F2D54CF7-1084-4BD5-BD34-FF94A5781B8A}">
      <dgm:prSet phldrT="[Text]" custT="1"/>
      <dgm:spPr>
        <a:solidFill>
          <a:schemeClr val="tx2">
            <a:lumMod val="40000"/>
            <a:lumOff val="60000"/>
            <a:alpha val="93000"/>
          </a:schemeClr>
        </a:solidFill>
        <a:ln>
          <a:noFill/>
        </a:ln>
      </dgm:spPr>
      <dgm:t>
        <a:bodyPr/>
        <a:lstStyle/>
        <a:p>
          <a:r>
            <a:rPr lang="es-ES" sz="1200" b="1" u="sng" dirty="0">
              <a:solidFill>
                <a:schemeClr val="tx1"/>
              </a:solidFill>
              <a:latin typeface="Arial Narrow" panose="020B0606020202030204" pitchFamily="34" charset="0"/>
              <a:cs typeface="Arial" pitchFamily="34" charset="0"/>
            </a:rPr>
            <a:t>IDEA EVALUATION:  </a:t>
          </a:r>
        </a:p>
        <a:p>
          <a:r>
            <a:rPr lang="es-ES" sz="1200" b="1" u="none" dirty="0">
              <a:solidFill>
                <a:schemeClr val="tx1"/>
              </a:solidFill>
              <a:latin typeface="Arial Narrow" panose="020B0606020202030204" pitchFamily="34" charset="0"/>
              <a:cs typeface="Arial" pitchFamily="34" charset="0"/>
            </a:rPr>
            <a:t>Concept testing, reaction from the customers, estimate of costs, revenues, profits</a:t>
          </a:r>
        </a:p>
      </dgm:t>
    </dgm:pt>
    <dgm:pt modelId="{30A3FC13-7BE3-4D10-9F05-72DCED314B84}" type="parTrans" cxnId="{74835DD6-206A-4A72-BF79-30C9A8F91CB5}">
      <dgm:prSet/>
      <dgm:spPr/>
      <dgm:t>
        <a:bodyPr/>
        <a:lstStyle/>
        <a:p>
          <a:endParaRPr lang="es-ES"/>
        </a:p>
      </dgm:t>
    </dgm:pt>
    <dgm:pt modelId="{03BCD5B3-2BAF-4038-AF42-C76C90D4D59F}" type="sibTrans" cxnId="{74835DD6-206A-4A72-BF79-30C9A8F91CB5}">
      <dgm:prSet/>
      <dgm:spPr>
        <a:solidFill>
          <a:schemeClr val="accent3">
            <a:lumMod val="75000"/>
            <a:alpha val="90000"/>
          </a:schemeClr>
        </a:solidFill>
      </dgm:spPr>
      <dgm:t>
        <a:bodyPr/>
        <a:lstStyle/>
        <a:p>
          <a:endParaRPr lang="es-ES"/>
        </a:p>
      </dgm:t>
    </dgm:pt>
    <dgm:pt modelId="{12688241-B4A8-4FCD-8A4C-8EA4F5ED67FA}">
      <dgm:prSet phldrT="[Text]" custT="1"/>
      <dgm:spPr>
        <a:solidFill>
          <a:schemeClr val="tx2">
            <a:lumMod val="40000"/>
            <a:lumOff val="60000"/>
            <a:alpha val="93000"/>
          </a:schemeClr>
        </a:solidFill>
        <a:ln>
          <a:noFill/>
        </a:ln>
      </dgm:spPr>
      <dgm:t>
        <a:bodyPr/>
        <a:lstStyle/>
        <a:p>
          <a:endParaRPr lang="es-ES" sz="1200" b="1" u="sng" dirty="0">
            <a:latin typeface="Arial Narrow" panose="020B0606020202030204" pitchFamily="34" charset="0"/>
            <a:cs typeface="Arial" pitchFamily="34" charset="0"/>
          </a:endParaRPr>
        </a:p>
        <a:p>
          <a:r>
            <a:rPr lang="es-ES" sz="1200" b="1" u="sng" dirty="0">
              <a:solidFill>
                <a:schemeClr val="tx1"/>
              </a:solidFill>
              <a:latin typeface="Arial Narrow" panose="020B0606020202030204" pitchFamily="34" charset="0"/>
              <a:cs typeface="Arial" pitchFamily="34" charset="0"/>
            </a:rPr>
            <a:t>SCREENING: </a:t>
          </a:r>
        </a:p>
        <a:p>
          <a:r>
            <a:rPr lang="es-ES" sz="1200" b="1" u="sng" dirty="0">
              <a:solidFill>
                <a:schemeClr val="tx1"/>
              </a:solidFill>
              <a:latin typeface="Arial Narrow" panose="020B0606020202030204" pitchFamily="34" charset="0"/>
              <a:cs typeface="Arial" pitchFamily="34" charset="0"/>
            </a:rPr>
            <a:t> </a:t>
          </a:r>
          <a:r>
            <a:rPr lang="es-ES" sz="1200" b="1" u="none" dirty="0" err="1">
              <a:solidFill>
                <a:schemeClr val="tx1"/>
              </a:solidFill>
              <a:latin typeface="Arial Narrow" panose="020B0606020202030204" pitchFamily="34" charset="0"/>
              <a:cs typeface="Arial" pitchFamily="34" charset="0"/>
            </a:rPr>
            <a:t>Strengths</a:t>
          </a:r>
          <a:r>
            <a:rPr lang="es-ES" sz="1200" b="1" u="none" dirty="0">
              <a:solidFill>
                <a:schemeClr val="tx1"/>
              </a:solidFill>
              <a:latin typeface="Arial Narrow" panose="020B0606020202030204" pitchFamily="34" charset="0"/>
              <a:cs typeface="Arial" pitchFamily="34" charset="0"/>
            </a:rPr>
            <a:t> and weaknesses, fit with goals, brand and target market needs, rough ROI</a:t>
          </a:r>
          <a:endParaRPr lang="es-ES" sz="1200" b="1" u="sng" dirty="0">
            <a:solidFill>
              <a:schemeClr val="tx1"/>
            </a:solidFill>
            <a:latin typeface="Arial Narrow" panose="020B0606020202030204" pitchFamily="34" charset="0"/>
            <a:cs typeface="Arial" pitchFamily="34" charset="0"/>
          </a:endParaRPr>
        </a:p>
        <a:p>
          <a:endParaRPr lang="es-ES" sz="900" b="1" u="sng" dirty="0">
            <a:latin typeface="Arial" pitchFamily="34" charset="0"/>
            <a:cs typeface="Arial" pitchFamily="34" charset="0"/>
          </a:endParaRPr>
        </a:p>
      </dgm:t>
    </dgm:pt>
    <dgm:pt modelId="{DE680637-2249-4207-8628-BC26CC9F3C71}" type="parTrans" cxnId="{594FE4EB-745B-4C76-8DD3-B0718F5DD0FC}">
      <dgm:prSet/>
      <dgm:spPr/>
      <dgm:t>
        <a:bodyPr/>
        <a:lstStyle/>
        <a:p>
          <a:endParaRPr lang="es-ES"/>
        </a:p>
      </dgm:t>
    </dgm:pt>
    <dgm:pt modelId="{89BF282A-ADDB-4771-9F26-81E367FD65D1}" type="sibTrans" cxnId="{594FE4EB-745B-4C76-8DD3-B0718F5DD0FC}">
      <dgm:prSet/>
      <dgm:spPr>
        <a:solidFill>
          <a:schemeClr val="accent3">
            <a:lumMod val="75000"/>
            <a:alpha val="90000"/>
          </a:schemeClr>
        </a:solidFill>
      </dgm:spPr>
      <dgm:t>
        <a:bodyPr/>
        <a:lstStyle/>
        <a:p>
          <a:endParaRPr lang="es-ES"/>
        </a:p>
      </dgm:t>
    </dgm:pt>
    <dgm:pt modelId="{34253283-6FE4-4D37-8E5C-4AFA89E7C617}" type="pres">
      <dgm:prSet presAssocID="{B3F9D11D-4ABC-47BD-A37E-E190724C8AAD}" presName="outerComposite" presStyleCnt="0">
        <dgm:presLayoutVars>
          <dgm:chMax val="5"/>
          <dgm:dir/>
          <dgm:resizeHandles val="exact"/>
        </dgm:presLayoutVars>
      </dgm:prSet>
      <dgm:spPr/>
    </dgm:pt>
    <dgm:pt modelId="{7A9B9520-3669-499C-B8BE-AA065877998F}" type="pres">
      <dgm:prSet presAssocID="{B3F9D11D-4ABC-47BD-A37E-E190724C8AAD}" presName="dummyMaxCanvas" presStyleCnt="0">
        <dgm:presLayoutVars/>
      </dgm:prSet>
      <dgm:spPr/>
    </dgm:pt>
    <dgm:pt modelId="{B398C5BF-8C28-4D71-A062-0FDC8B9B8B77}" type="pres">
      <dgm:prSet presAssocID="{B3F9D11D-4ABC-47BD-A37E-E190724C8AAD}" presName="FiveNodes_1" presStyleLbl="node1" presStyleIdx="0" presStyleCnt="5" custLinFactNeighborX="-1001" custLinFactNeighborY="3510">
        <dgm:presLayoutVars>
          <dgm:bulletEnabled val="1"/>
        </dgm:presLayoutVars>
      </dgm:prSet>
      <dgm:spPr/>
    </dgm:pt>
    <dgm:pt modelId="{CCEA25C5-EA0A-4500-A3C2-138B70F063F3}" type="pres">
      <dgm:prSet presAssocID="{B3F9D11D-4ABC-47BD-A37E-E190724C8AAD}" presName="FiveNodes_2" presStyleLbl="node1" presStyleIdx="1" presStyleCnt="5">
        <dgm:presLayoutVars>
          <dgm:bulletEnabled val="1"/>
        </dgm:presLayoutVars>
      </dgm:prSet>
      <dgm:spPr/>
    </dgm:pt>
    <dgm:pt modelId="{CD2CEF06-FCE0-449A-AB35-87B3B4D9BACD}" type="pres">
      <dgm:prSet presAssocID="{B3F9D11D-4ABC-47BD-A37E-E190724C8AAD}" presName="FiveNodes_3" presStyleLbl="node1" presStyleIdx="2" presStyleCnt="5">
        <dgm:presLayoutVars>
          <dgm:bulletEnabled val="1"/>
        </dgm:presLayoutVars>
      </dgm:prSet>
      <dgm:spPr/>
    </dgm:pt>
    <dgm:pt modelId="{2C886903-48D2-4E00-B1A7-4E90D6BD9AA0}" type="pres">
      <dgm:prSet presAssocID="{B3F9D11D-4ABC-47BD-A37E-E190724C8AAD}" presName="FiveNodes_4" presStyleLbl="node1" presStyleIdx="3" presStyleCnt="5">
        <dgm:presLayoutVars>
          <dgm:bulletEnabled val="1"/>
        </dgm:presLayoutVars>
      </dgm:prSet>
      <dgm:spPr/>
    </dgm:pt>
    <dgm:pt modelId="{D5ECF4FB-F1B2-4B58-8843-8A0F33C7093A}" type="pres">
      <dgm:prSet presAssocID="{B3F9D11D-4ABC-47BD-A37E-E190724C8AAD}" presName="FiveNodes_5" presStyleLbl="node1" presStyleIdx="4" presStyleCnt="5">
        <dgm:presLayoutVars>
          <dgm:bulletEnabled val="1"/>
        </dgm:presLayoutVars>
      </dgm:prSet>
      <dgm:spPr/>
    </dgm:pt>
    <dgm:pt modelId="{2E880A8D-7A33-4BC9-B539-E8899B741ADA}" type="pres">
      <dgm:prSet presAssocID="{B3F9D11D-4ABC-47BD-A37E-E190724C8AAD}" presName="FiveConn_1-2" presStyleLbl="fgAccFollowNode1" presStyleIdx="0" presStyleCnt="4">
        <dgm:presLayoutVars>
          <dgm:bulletEnabled val="1"/>
        </dgm:presLayoutVars>
      </dgm:prSet>
      <dgm:spPr/>
    </dgm:pt>
    <dgm:pt modelId="{3EBCE970-89E5-4D80-B8F6-DD5BA4DD6A10}" type="pres">
      <dgm:prSet presAssocID="{B3F9D11D-4ABC-47BD-A37E-E190724C8AAD}" presName="FiveConn_2-3" presStyleLbl="fgAccFollowNode1" presStyleIdx="1" presStyleCnt="4">
        <dgm:presLayoutVars>
          <dgm:bulletEnabled val="1"/>
        </dgm:presLayoutVars>
      </dgm:prSet>
      <dgm:spPr/>
    </dgm:pt>
    <dgm:pt modelId="{C440A615-CC89-45A0-BB87-B48D75C722B4}" type="pres">
      <dgm:prSet presAssocID="{B3F9D11D-4ABC-47BD-A37E-E190724C8AAD}" presName="FiveConn_3-4" presStyleLbl="fgAccFollowNode1" presStyleIdx="2" presStyleCnt="4">
        <dgm:presLayoutVars>
          <dgm:bulletEnabled val="1"/>
        </dgm:presLayoutVars>
      </dgm:prSet>
      <dgm:spPr/>
    </dgm:pt>
    <dgm:pt modelId="{0CE6314A-1BC5-49E7-912E-FD17B8DACD4B}" type="pres">
      <dgm:prSet presAssocID="{B3F9D11D-4ABC-47BD-A37E-E190724C8AAD}" presName="FiveConn_4-5" presStyleLbl="fgAccFollowNode1" presStyleIdx="3" presStyleCnt="4">
        <dgm:presLayoutVars>
          <dgm:bulletEnabled val="1"/>
        </dgm:presLayoutVars>
      </dgm:prSet>
      <dgm:spPr/>
    </dgm:pt>
    <dgm:pt modelId="{107EA3C0-EFE4-4D06-BAD4-251F52A53385}" type="pres">
      <dgm:prSet presAssocID="{B3F9D11D-4ABC-47BD-A37E-E190724C8AAD}" presName="FiveNodes_1_text" presStyleLbl="node1" presStyleIdx="4" presStyleCnt="5">
        <dgm:presLayoutVars>
          <dgm:bulletEnabled val="1"/>
        </dgm:presLayoutVars>
      </dgm:prSet>
      <dgm:spPr/>
    </dgm:pt>
    <dgm:pt modelId="{CE762934-1DB6-4999-9D64-AC7758E5FF2D}" type="pres">
      <dgm:prSet presAssocID="{B3F9D11D-4ABC-47BD-A37E-E190724C8AAD}" presName="FiveNodes_2_text" presStyleLbl="node1" presStyleIdx="4" presStyleCnt="5">
        <dgm:presLayoutVars>
          <dgm:bulletEnabled val="1"/>
        </dgm:presLayoutVars>
      </dgm:prSet>
      <dgm:spPr/>
    </dgm:pt>
    <dgm:pt modelId="{B3B170EC-A3F8-4053-9097-530E61B11CBF}" type="pres">
      <dgm:prSet presAssocID="{B3F9D11D-4ABC-47BD-A37E-E190724C8AAD}" presName="FiveNodes_3_text" presStyleLbl="node1" presStyleIdx="4" presStyleCnt="5">
        <dgm:presLayoutVars>
          <dgm:bulletEnabled val="1"/>
        </dgm:presLayoutVars>
      </dgm:prSet>
      <dgm:spPr/>
    </dgm:pt>
    <dgm:pt modelId="{AE54EEDE-7B43-4E9F-93F0-F9698AF40779}" type="pres">
      <dgm:prSet presAssocID="{B3F9D11D-4ABC-47BD-A37E-E190724C8AAD}" presName="FiveNodes_4_text" presStyleLbl="node1" presStyleIdx="4" presStyleCnt="5">
        <dgm:presLayoutVars>
          <dgm:bulletEnabled val="1"/>
        </dgm:presLayoutVars>
      </dgm:prSet>
      <dgm:spPr/>
    </dgm:pt>
    <dgm:pt modelId="{89E996F9-21CD-48C1-BBEF-E7B48D342E5F}" type="pres">
      <dgm:prSet presAssocID="{B3F9D11D-4ABC-47BD-A37E-E190724C8AAD}" presName="FiveNodes_5_text" presStyleLbl="node1" presStyleIdx="4" presStyleCnt="5">
        <dgm:presLayoutVars>
          <dgm:bulletEnabled val="1"/>
        </dgm:presLayoutVars>
      </dgm:prSet>
      <dgm:spPr/>
    </dgm:pt>
  </dgm:ptLst>
  <dgm:cxnLst>
    <dgm:cxn modelId="{2FB21D09-1A41-4BBA-BE18-A2B1BE642C20}" srcId="{B3F9D11D-4ABC-47BD-A37E-E190724C8AAD}" destId="{094B34E1-3293-425A-82B1-13DC791E275E}" srcOrd="5" destOrd="0" parTransId="{35C53976-8137-47C6-86C7-A69279F00F79}" sibTransId="{53352ADD-7E4F-4927-AEA5-28F00C1C57E1}"/>
    <dgm:cxn modelId="{A276500B-682F-4FC9-A021-74641D3BAD1D}" type="presOf" srcId="{F2D54CF7-1084-4BD5-BD34-FF94A5781B8A}" destId="{B3B170EC-A3F8-4053-9097-530E61B11CBF}" srcOrd="1" destOrd="0" presId="urn:microsoft.com/office/officeart/2005/8/layout/vProcess5"/>
    <dgm:cxn modelId="{EC991718-D079-4844-A523-675C33C8C483}" type="presOf" srcId="{12688241-B4A8-4FCD-8A4C-8EA4F5ED67FA}" destId="{CCEA25C5-EA0A-4500-A3C2-138B70F063F3}" srcOrd="0" destOrd="0" presId="urn:microsoft.com/office/officeart/2005/8/layout/vProcess5"/>
    <dgm:cxn modelId="{44DC3831-FE43-4D34-80B4-16260B1BAF5B}" type="presOf" srcId="{03BCD5B3-2BAF-4038-AF42-C76C90D4D59F}" destId="{C440A615-CC89-45A0-BB87-B48D75C722B4}" srcOrd="0" destOrd="0" presId="urn:microsoft.com/office/officeart/2005/8/layout/vProcess5"/>
    <dgm:cxn modelId="{0889B73A-0DDA-47DF-818C-CEA6ECAFCE6F}" type="presOf" srcId="{1C1DBCD4-5C56-47F6-9F6B-B6228FFFA901}" destId="{107EA3C0-EFE4-4D06-BAD4-251F52A53385}" srcOrd="1" destOrd="0" presId="urn:microsoft.com/office/officeart/2005/8/layout/vProcess5"/>
    <dgm:cxn modelId="{FAEAA43D-6CDF-46D3-B47E-945F240FE565}" type="presOf" srcId="{03F9DB7C-7E83-41C7-9E13-0BFF3A016345}" destId="{0CE6314A-1BC5-49E7-912E-FD17B8DACD4B}" srcOrd="0" destOrd="0" presId="urn:microsoft.com/office/officeart/2005/8/layout/vProcess5"/>
    <dgm:cxn modelId="{FCC8975B-07F3-4834-9153-940699CA5A90}" type="presOf" srcId="{12688241-B4A8-4FCD-8A4C-8EA4F5ED67FA}" destId="{CE762934-1DB6-4999-9D64-AC7758E5FF2D}" srcOrd="1" destOrd="0" presId="urn:microsoft.com/office/officeart/2005/8/layout/vProcess5"/>
    <dgm:cxn modelId="{75AEDA42-7640-4D5E-9ECB-4741822CC459}" srcId="{B3F9D11D-4ABC-47BD-A37E-E190724C8AAD}" destId="{A8AF77F6-6750-408A-A75A-E523E038C524}" srcOrd="6" destOrd="0" parTransId="{4EBE10CA-E3C6-4D6B-AA4E-B17D00C6F23D}" sibTransId="{4055CF63-48C7-4DE0-A361-B0BBCABE322B}"/>
    <dgm:cxn modelId="{408BE46D-5EDF-4B41-8F7E-32773D1D4939}" type="presOf" srcId="{89BF282A-ADDB-4771-9F26-81E367FD65D1}" destId="{3EBCE970-89E5-4D80-B8F6-DD5BA4DD6A10}" srcOrd="0" destOrd="0" presId="urn:microsoft.com/office/officeart/2005/8/layout/vProcess5"/>
    <dgm:cxn modelId="{D13F8772-CFF0-41A4-B196-D55BDFDFBF2A}" srcId="{B3F9D11D-4ABC-47BD-A37E-E190724C8AAD}" destId="{C9C8E5EB-01F6-49DF-9B9A-B6D58DE1C6AE}" srcOrd="3" destOrd="0" parTransId="{FF464DCC-5188-4026-B31A-B36193038263}" sibTransId="{03F9DB7C-7E83-41C7-9E13-0BFF3A016345}"/>
    <dgm:cxn modelId="{E8BC1459-D8E7-4664-9F9E-FB87787E7309}" type="presOf" srcId="{B3F9D11D-4ABC-47BD-A37E-E190724C8AAD}" destId="{34253283-6FE4-4D37-8E5C-4AFA89E7C617}" srcOrd="0" destOrd="0" presId="urn:microsoft.com/office/officeart/2005/8/layout/vProcess5"/>
    <dgm:cxn modelId="{4ADA577E-2B3A-45EE-893B-02988FCD1A11}" type="presOf" srcId="{5FDAAF02-C39F-456B-90F9-8A8EE467669E}" destId="{89E996F9-21CD-48C1-BBEF-E7B48D342E5F}" srcOrd="1" destOrd="0" presId="urn:microsoft.com/office/officeart/2005/8/layout/vProcess5"/>
    <dgm:cxn modelId="{5D31AB83-9DF9-47C1-A8E8-C6B43B341BF6}" type="presOf" srcId="{C9C8E5EB-01F6-49DF-9B9A-B6D58DE1C6AE}" destId="{AE54EEDE-7B43-4E9F-93F0-F9698AF40779}" srcOrd="1" destOrd="0" presId="urn:microsoft.com/office/officeart/2005/8/layout/vProcess5"/>
    <dgm:cxn modelId="{7C989795-5FDA-4488-839D-96C0962C4882}" srcId="{B3F9D11D-4ABC-47BD-A37E-E190724C8AAD}" destId="{5FDAAF02-C39F-456B-90F9-8A8EE467669E}" srcOrd="4" destOrd="0" parTransId="{B8511545-8D2A-43C3-90E3-999142DC05F7}" sibTransId="{357D6A78-D570-46CC-81C4-0C55C3DF6FD7}"/>
    <dgm:cxn modelId="{F75679A2-CB75-4F50-867F-715869105267}" type="presOf" srcId="{F2D54CF7-1084-4BD5-BD34-FF94A5781B8A}" destId="{CD2CEF06-FCE0-449A-AB35-87B3B4D9BACD}" srcOrd="0" destOrd="0" presId="urn:microsoft.com/office/officeart/2005/8/layout/vProcess5"/>
    <dgm:cxn modelId="{CB3A12A8-B5A0-43F4-8476-0D2552E10AA9}" type="presOf" srcId="{C9C8E5EB-01F6-49DF-9B9A-B6D58DE1C6AE}" destId="{2C886903-48D2-4E00-B1A7-4E90D6BD9AA0}" srcOrd="0" destOrd="0" presId="urn:microsoft.com/office/officeart/2005/8/layout/vProcess5"/>
    <dgm:cxn modelId="{B8829AC3-CF19-4A32-97E6-133302541C0E}" type="presOf" srcId="{1C1DBCD4-5C56-47F6-9F6B-B6228FFFA901}" destId="{B398C5BF-8C28-4D71-A062-0FDC8B9B8B77}" srcOrd="0" destOrd="0" presId="urn:microsoft.com/office/officeart/2005/8/layout/vProcess5"/>
    <dgm:cxn modelId="{2E92EEC4-A44A-4FD7-A741-F7797E6B4319}" srcId="{B3F9D11D-4ABC-47BD-A37E-E190724C8AAD}" destId="{1C1DBCD4-5C56-47F6-9F6B-B6228FFFA901}" srcOrd="0" destOrd="0" parTransId="{98775B1A-3ED7-48F3-9968-FDE19345F602}" sibTransId="{39EAF2D1-1A92-4037-936B-6E707CCC90EF}"/>
    <dgm:cxn modelId="{CA647AD1-1E21-41BF-805E-58D1BF706735}" type="presOf" srcId="{39EAF2D1-1A92-4037-936B-6E707CCC90EF}" destId="{2E880A8D-7A33-4BC9-B539-E8899B741ADA}" srcOrd="0" destOrd="0" presId="urn:microsoft.com/office/officeart/2005/8/layout/vProcess5"/>
    <dgm:cxn modelId="{74835DD6-206A-4A72-BF79-30C9A8F91CB5}" srcId="{B3F9D11D-4ABC-47BD-A37E-E190724C8AAD}" destId="{F2D54CF7-1084-4BD5-BD34-FF94A5781B8A}" srcOrd="2" destOrd="0" parTransId="{30A3FC13-7BE3-4D10-9F05-72DCED314B84}" sibTransId="{03BCD5B3-2BAF-4038-AF42-C76C90D4D59F}"/>
    <dgm:cxn modelId="{E435CCDE-79B9-45E4-BC35-0764FDE16956}" type="presOf" srcId="{5FDAAF02-C39F-456B-90F9-8A8EE467669E}" destId="{D5ECF4FB-F1B2-4B58-8843-8A0F33C7093A}" srcOrd="0" destOrd="0" presId="urn:microsoft.com/office/officeart/2005/8/layout/vProcess5"/>
    <dgm:cxn modelId="{594FE4EB-745B-4C76-8DD3-B0718F5DD0FC}" srcId="{B3F9D11D-4ABC-47BD-A37E-E190724C8AAD}" destId="{12688241-B4A8-4FCD-8A4C-8EA4F5ED67FA}" srcOrd="1" destOrd="0" parTransId="{DE680637-2249-4207-8628-BC26CC9F3C71}" sibTransId="{89BF282A-ADDB-4771-9F26-81E367FD65D1}"/>
    <dgm:cxn modelId="{290D583C-39A5-47F1-B7D7-58D97AF4F926}" type="presParOf" srcId="{34253283-6FE4-4D37-8E5C-4AFA89E7C617}" destId="{7A9B9520-3669-499C-B8BE-AA065877998F}" srcOrd="0" destOrd="0" presId="urn:microsoft.com/office/officeart/2005/8/layout/vProcess5"/>
    <dgm:cxn modelId="{6BD21FD3-AF52-412D-B813-7D934B751881}" type="presParOf" srcId="{34253283-6FE4-4D37-8E5C-4AFA89E7C617}" destId="{B398C5BF-8C28-4D71-A062-0FDC8B9B8B77}" srcOrd="1" destOrd="0" presId="urn:microsoft.com/office/officeart/2005/8/layout/vProcess5"/>
    <dgm:cxn modelId="{A00A0F9C-3256-4196-BB25-63237697EC5E}" type="presParOf" srcId="{34253283-6FE4-4D37-8E5C-4AFA89E7C617}" destId="{CCEA25C5-EA0A-4500-A3C2-138B70F063F3}" srcOrd="2" destOrd="0" presId="urn:microsoft.com/office/officeart/2005/8/layout/vProcess5"/>
    <dgm:cxn modelId="{506B3257-DCFE-4E90-825D-F928F3B3C934}" type="presParOf" srcId="{34253283-6FE4-4D37-8E5C-4AFA89E7C617}" destId="{CD2CEF06-FCE0-449A-AB35-87B3B4D9BACD}" srcOrd="3" destOrd="0" presId="urn:microsoft.com/office/officeart/2005/8/layout/vProcess5"/>
    <dgm:cxn modelId="{D8E7039E-ADAD-4380-A585-FE5C57CB3541}" type="presParOf" srcId="{34253283-6FE4-4D37-8E5C-4AFA89E7C617}" destId="{2C886903-48D2-4E00-B1A7-4E90D6BD9AA0}" srcOrd="4" destOrd="0" presId="urn:microsoft.com/office/officeart/2005/8/layout/vProcess5"/>
    <dgm:cxn modelId="{A3DF386C-11E8-420A-ADE7-850A76EEB75E}" type="presParOf" srcId="{34253283-6FE4-4D37-8E5C-4AFA89E7C617}" destId="{D5ECF4FB-F1B2-4B58-8843-8A0F33C7093A}" srcOrd="5" destOrd="0" presId="urn:microsoft.com/office/officeart/2005/8/layout/vProcess5"/>
    <dgm:cxn modelId="{11AFBE95-EE3A-4111-9512-F379C43FBE14}" type="presParOf" srcId="{34253283-6FE4-4D37-8E5C-4AFA89E7C617}" destId="{2E880A8D-7A33-4BC9-B539-E8899B741ADA}" srcOrd="6" destOrd="0" presId="urn:microsoft.com/office/officeart/2005/8/layout/vProcess5"/>
    <dgm:cxn modelId="{E886B883-3208-4E6E-8734-AD70A5AA93FD}" type="presParOf" srcId="{34253283-6FE4-4D37-8E5C-4AFA89E7C617}" destId="{3EBCE970-89E5-4D80-B8F6-DD5BA4DD6A10}" srcOrd="7" destOrd="0" presId="urn:microsoft.com/office/officeart/2005/8/layout/vProcess5"/>
    <dgm:cxn modelId="{EB3719A0-724F-4E8C-B615-B57750F1BAD9}" type="presParOf" srcId="{34253283-6FE4-4D37-8E5C-4AFA89E7C617}" destId="{C440A615-CC89-45A0-BB87-B48D75C722B4}" srcOrd="8" destOrd="0" presId="urn:microsoft.com/office/officeart/2005/8/layout/vProcess5"/>
    <dgm:cxn modelId="{9B139FE9-2E3E-4C08-B85C-AEBB450D49DD}" type="presParOf" srcId="{34253283-6FE4-4D37-8E5C-4AFA89E7C617}" destId="{0CE6314A-1BC5-49E7-912E-FD17B8DACD4B}" srcOrd="9" destOrd="0" presId="urn:microsoft.com/office/officeart/2005/8/layout/vProcess5"/>
    <dgm:cxn modelId="{BA824E21-3C71-4E2C-B804-9AA60174603C}" type="presParOf" srcId="{34253283-6FE4-4D37-8E5C-4AFA89E7C617}" destId="{107EA3C0-EFE4-4D06-BAD4-251F52A53385}" srcOrd="10" destOrd="0" presId="urn:microsoft.com/office/officeart/2005/8/layout/vProcess5"/>
    <dgm:cxn modelId="{9C10DA32-EF3E-45D7-A269-FC18350F47E8}" type="presParOf" srcId="{34253283-6FE4-4D37-8E5C-4AFA89E7C617}" destId="{CE762934-1DB6-4999-9D64-AC7758E5FF2D}" srcOrd="11" destOrd="0" presId="urn:microsoft.com/office/officeart/2005/8/layout/vProcess5"/>
    <dgm:cxn modelId="{F0D302BC-02BF-4DDB-B179-B89CFEF3C194}" type="presParOf" srcId="{34253283-6FE4-4D37-8E5C-4AFA89E7C617}" destId="{B3B170EC-A3F8-4053-9097-530E61B11CBF}" srcOrd="12" destOrd="0" presId="urn:microsoft.com/office/officeart/2005/8/layout/vProcess5"/>
    <dgm:cxn modelId="{9574C5F3-879C-4A5C-9B1F-6C89990DFFF6}" type="presParOf" srcId="{34253283-6FE4-4D37-8E5C-4AFA89E7C617}" destId="{AE54EEDE-7B43-4E9F-93F0-F9698AF40779}" srcOrd="13" destOrd="0" presId="urn:microsoft.com/office/officeart/2005/8/layout/vProcess5"/>
    <dgm:cxn modelId="{B8FA8C9F-0183-4F31-B1BA-39DAAB848516}" type="presParOf" srcId="{34253283-6FE4-4D37-8E5C-4AFA89E7C617}" destId="{89E996F9-21CD-48C1-BBEF-E7B48D342E5F}" srcOrd="14" destOrd="0" presId="urn:microsoft.com/office/officeart/2005/8/layout/vProcess5"/>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14CDB5-AF18-42B5-9FBF-E852025B8472}"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s-ES"/>
        </a:p>
      </dgm:t>
    </dgm:pt>
    <dgm:pt modelId="{FC270B5B-9385-4E3A-859F-1B66F8779253}">
      <dgm:prSet phldrT="[Text]" custT="1"/>
      <dgm:spPr>
        <a:xfrm>
          <a:off x="3448756" y="1734256"/>
          <a:ext cx="1332086" cy="1332086"/>
        </a:xfrm>
        <a:solidFill>
          <a:srgbClr val="9BBB59">
            <a:lumMod val="75000"/>
            <a:alpha val="65000"/>
          </a:srgbClr>
        </a:solidFill>
        <a:ln w="25400" cap="flat" cmpd="sng" algn="ctr">
          <a:noFill/>
          <a:prstDash val="solid"/>
        </a:ln>
        <a:effectLst/>
      </dgm:spPr>
      <dgm:t>
        <a:bodyPr/>
        <a:lstStyle/>
        <a:p>
          <a:r>
            <a:rPr lang="es-ES" sz="1200" b="1" dirty="0">
              <a:solidFill>
                <a:sysClr val="window" lastClr="FFFFFF"/>
              </a:solidFill>
              <a:latin typeface="Arial Narrow" panose="020B0606020202030204" pitchFamily="34" charset="0"/>
              <a:ea typeface="+mn-ea"/>
              <a:cs typeface="+mn-cs"/>
            </a:rPr>
            <a:t>DESTINATION</a:t>
          </a:r>
        </a:p>
      </dgm:t>
    </dgm:pt>
    <dgm:pt modelId="{B150E5D2-6A0F-4FE5-9A64-52879CE35AA9}" type="parTrans" cxnId="{A71D0ADF-B22F-4E6D-8E34-961E5C22F1A6}">
      <dgm:prSet/>
      <dgm:spPr/>
      <dgm:t>
        <a:bodyPr/>
        <a:lstStyle/>
        <a:p>
          <a:endParaRPr lang="es-ES"/>
        </a:p>
      </dgm:t>
    </dgm:pt>
    <dgm:pt modelId="{BC56E22F-D3C8-4159-90A9-EDDACCD1B253}" type="sibTrans" cxnId="{A71D0ADF-B22F-4E6D-8E34-961E5C22F1A6}">
      <dgm:prSet/>
      <dgm:spPr/>
      <dgm:t>
        <a:bodyPr/>
        <a:lstStyle/>
        <a:p>
          <a:endParaRPr lang="es-ES"/>
        </a:p>
      </dgm:t>
    </dgm:pt>
    <dgm:pt modelId="{374CBE80-8AA8-4C3A-8478-33C5DB23F566}">
      <dgm:prSet phldrT="[Text]" custT="1"/>
      <dgm:spPr>
        <a:xfrm>
          <a:off x="3448756" y="2391"/>
          <a:ext cx="1332086" cy="1332086"/>
        </a:xfrm>
        <a:solidFill>
          <a:srgbClr val="FF6699">
            <a:alpha val="64000"/>
          </a:srgbClr>
        </a:solidFill>
        <a:ln w="25400" cap="flat" cmpd="sng" algn="ctr">
          <a:noFill/>
          <a:prstDash val="solid"/>
        </a:ln>
        <a:effectLst/>
      </dgm:spPr>
      <dgm:t>
        <a:bodyPr/>
        <a:lstStyle/>
        <a:p>
          <a:r>
            <a:rPr lang="es-ES" sz="1800" b="1" dirty="0">
              <a:solidFill>
                <a:sysClr val="window" lastClr="FFFFFF"/>
              </a:solidFill>
              <a:latin typeface="Arial Narrow" panose="020B0606020202030204" pitchFamily="34" charset="0"/>
              <a:ea typeface="+mn-ea"/>
              <a:cs typeface="+mn-cs"/>
            </a:rPr>
            <a:t>VISION</a:t>
          </a:r>
        </a:p>
      </dgm:t>
    </dgm:pt>
    <dgm:pt modelId="{E9C50248-EEC0-405C-B67D-DA477CDE1EDB}" type="parTrans" cxnId="{2C7D5469-4C0B-48CC-8D72-4691F962739C}">
      <dgm:prSet/>
      <dgm:spPr>
        <a:xfrm rot="16200000">
          <a:off x="3914910" y="1519799"/>
          <a:ext cx="399779" cy="29135"/>
        </a:xfrm>
        <a:noFill/>
        <a:ln w="25400" cap="flat" cmpd="sng" algn="ctr">
          <a:solidFill>
            <a:srgbClr val="4F81BD">
              <a:shade val="60000"/>
              <a:hueOff val="0"/>
              <a:satOff val="0"/>
              <a:lumOff val="0"/>
              <a:alphaOff val="0"/>
            </a:srgbClr>
          </a:solidFill>
          <a:prstDash val="solid"/>
        </a:ln>
        <a:effectLst/>
      </dgm:spPr>
      <dgm:t>
        <a:bodyPr/>
        <a:lstStyle/>
        <a:p>
          <a:endParaRPr lang="es-ES">
            <a:solidFill>
              <a:sysClr val="windowText" lastClr="000000">
                <a:hueOff val="0"/>
                <a:satOff val="0"/>
                <a:lumOff val="0"/>
                <a:alphaOff val="0"/>
              </a:sysClr>
            </a:solidFill>
            <a:latin typeface="Arial"/>
            <a:ea typeface="+mn-ea"/>
            <a:cs typeface="+mn-cs"/>
          </a:endParaRPr>
        </a:p>
      </dgm:t>
    </dgm:pt>
    <dgm:pt modelId="{2686F1A1-5A6F-4480-AC41-8F5A20FF5EF4}" type="sibTrans" cxnId="{2C7D5469-4C0B-48CC-8D72-4691F962739C}">
      <dgm:prSet/>
      <dgm:spPr/>
      <dgm:t>
        <a:bodyPr/>
        <a:lstStyle/>
        <a:p>
          <a:endParaRPr lang="es-ES"/>
        </a:p>
      </dgm:t>
    </dgm:pt>
    <dgm:pt modelId="{170D9EC2-7A16-4608-BBDA-F18370B59D48}">
      <dgm:prSet phldrT="[Text]" custT="1"/>
      <dgm:spPr>
        <a:xfrm>
          <a:off x="5180622" y="1734256"/>
          <a:ext cx="1332086" cy="1332086"/>
        </a:xfrm>
        <a:solidFill>
          <a:srgbClr val="00B0F0">
            <a:alpha val="65000"/>
          </a:srgbClr>
        </a:solidFill>
        <a:ln w="25400" cap="flat" cmpd="sng" algn="ctr">
          <a:noFill/>
          <a:prstDash val="solid"/>
        </a:ln>
        <a:effectLst/>
      </dgm:spPr>
      <dgm:t>
        <a:bodyPr/>
        <a:lstStyle/>
        <a:p>
          <a:r>
            <a:rPr lang="es-ES" sz="1600" b="1" dirty="0">
              <a:solidFill>
                <a:sysClr val="window" lastClr="FFFFFF"/>
              </a:solidFill>
              <a:latin typeface="Arial Narrow" panose="020B0606020202030204" pitchFamily="34" charset="0"/>
              <a:ea typeface="+mn-ea"/>
              <a:cs typeface="+mn-cs"/>
            </a:rPr>
            <a:t>IMAGE</a:t>
          </a:r>
        </a:p>
      </dgm:t>
    </dgm:pt>
    <dgm:pt modelId="{90E1D339-808C-4022-9810-B217D5D58E64}" type="parTrans" cxnId="{ACB1D77B-DC4C-4B42-8079-A46AB4EDF434}">
      <dgm:prSet/>
      <dgm:spPr>
        <a:xfrm>
          <a:off x="4780843" y="2385732"/>
          <a:ext cx="399779" cy="29135"/>
        </a:xfrm>
        <a:noFill/>
        <a:ln w="25400" cap="flat" cmpd="sng" algn="ctr">
          <a:solidFill>
            <a:srgbClr val="4F81BD">
              <a:shade val="60000"/>
              <a:hueOff val="0"/>
              <a:satOff val="0"/>
              <a:lumOff val="0"/>
              <a:alphaOff val="0"/>
            </a:srgbClr>
          </a:solidFill>
          <a:prstDash val="solid"/>
        </a:ln>
        <a:effectLst/>
      </dgm:spPr>
      <dgm:t>
        <a:bodyPr/>
        <a:lstStyle/>
        <a:p>
          <a:endParaRPr lang="es-ES">
            <a:solidFill>
              <a:sysClr val="windowText" lastClr="000000">
                <a:hueOff val="0"/>
                <a:satOff val="0"/>
                <a:lumOff val="0"/>
                <a:alphaOff val="0"/>
              </a:sysClr>
            </a:solidFill>
            <a:latin typeface="Arial"/>
            <a:ea typeface="+mn-ea"/>
            <a:cs typeface="+mn-cs"/>
          </a:endParaRPr>
        </a:p>
      </dgm:t>
    </dgm:pt>
    <dgm:pt modelId="{725C249A-7FBB-413F-949E-B011D6B3B76B}" type="sibTrans" cxnId="{ACB1D77B-DC4C-4B42-8079-A46AB4EDF434}">
      <dgm:prSet/>
      <dgm:spPr/>
      <dgm:t>
        <a:bodyPr/>
        <a:lstStyle/>
        <a:p>
          <a:endParaRPr lang="es-ES"/>
        </a:p>
      </dgm:t>
    </dgm:pt>
    <dgm:pt modelId="{4FFC9951-EBD7-45E0-8288-DC5D10B5915D}">
      <dgm:prSet phldrT="[Text]" custT="1"/>
      <dgm:spPr>
        <a:xfrm>
          <a:off x="3448756" y="3466122"/>
          <a:ext cx="1332086" cy="1332086"/>
        </a:xfrm>
        <a:solidFill>
          <a:srgbClr val="FF0000">
            <a:alpha val="65000"/>
          </a:srgbClr>
        </a:solidFill>
        <a:ln w="25400" cap="flat" cmpd="sng" algn="ctr">
          <a:noFill/>
          <a:prstDash val="solid"/>
        </a:ln>
        <a:effectLst/>
      </dgm:spPr>
      <dgm:t>
        <a:bodyPr/>
        <a:lstStyle/>
        <a:p>
          <a:r>
            <a:rPr lang="es-ES" sz="1600" b="1" dirty="0">
              <a:solidFill>
                <a:sysClr val="window" lastClr="FFFFFF"/>
              </a:solidFill>
              <a:latin typeface="Arial Narrow" panose="020B0606020202030204" pitchFamily="34" charset="0"/>
              <a:ea typeface="+mn-ea"/>
              <a:cs typeface="+mn-cs"/>
            </a:rPr>
            <a:t>BRAND</a:t>
          </a:r>
        </a:p>
      </dgm:t>
    </dgm:pt>
    <dgm:pt modelId="{AF662FF3-4F9F-4263-B3ED-4576E79BFD3C}" type="parTrans" cxnId="{79BC1898-1605-4B91-A086-EC8E99542EE5}">
      <dgm:prSet/>
      <dgm:spPr>
        <a:xfrm rot="5400000">
          <a:off x="3914910" y="3251664"/>
          <a:ext cx="399779" cy="29135"/>
        </a:xfrm>
        <a:noFill/>
        <a:ln w="25400" cap="flat" cmpd="sng" algn="ctr">
          <a:solidFill>
            <a:srgbClr val="4F81BD">
              <a:shade val="60000"/>
              <a:hueOff val="0"/>
              <a:satOff val="0"/>
              <a:lumOff val="0"/>
              <a:alphaOff val="0"/>
            </a:srgbClr>
          </a:solidFill>
          <a:prstDash val="solid"/>
        </a:ln>
        <a:effectLst/>
      </dgm:spPr>
      <dgm:t>
        <a:bodyPr/>
        <a:lstStyle/>
        <a:p>
          <a:endParaRPr lang="es-ES">
            <a:solidFill>
              <a:sysClr val="windowText" lastClr="000000">
                <a:hueOff val="0"/>
                <a:satOff val="0"/>
                <a:lumOff val="0"/>
                <a:alphaOff val="0"/>
              </a:sysClr>
            </a:solidFill>
            <a:latin typeface="Arial"/>
            <a:ea typeface="+mn-ea"/>
            <a:cs typeface="+mn-cs"/>
          </a:endParaRPr>
        </a:p>
      </dgm:t>
    </dgm:pt>
    <dgm:pt modelId="{D38DB31B-8DEC-408E-9B3C-1491C21ADEE5}" type="sibTrans" cxnId="{79BC1898-1605-4B91-A086-EC8E99542EE5}">
      <dgm:prSet/>
      <dgm:spPr/>
      <dgm:t>
        <a:bodyPr/>
        <a:lstStyle/>
        <a:p>
          <a:endParaRPr lang="es-ES"/>
        </a:p>
      </dgm:t>
    </dgm:pt>
    <dgm:pt modelId="{04319A3C-E1B5-4A1D-B06C-34791943F36A}">
      <dgm:prSet phldrT="[Text]" custT="1"/>
      <dgm:spPr>
        <a:xfrm>
          <a:off x="1716891" y="1734256"/>
          <a:ext cx="1332086" cy="1332086"/>
        </a:xfrm>
        <a:solidFill>
          <a:srgbClr val="7030A0">
            <a:alpha val="65000"/>
          </a:srgbClr>
        </a:solidFill>
        <a:ln w="25400" cap="flat" cmpd="sng" algn="ctr">
          <a:noFill/>
          <a:prstDash val="solid"/>
        </a:ln>
        <a:effectLst/>
      </dgm:spPr>
      <dgm:t>
        <a:bodyPr/>
        <a:lstStyle/>
        <a:p>
          <a:r>
            <a:rPr lang="es-ES" sz="1400" b="1" dirty="0">
              <a:solidFill>
                <a:sysClr val="window" lastClr="FFFFFF"/>
              </a:solidFill>
              <a:latin typeface="Arial Narrow" panose="020B0606020202030204" pitchFamily="34" charset="0"/>
              <a:ea typeface="+mn-ea"/>
              <a:cs typeface="+mn-cs"/>
            </a:rPr>
            <a:t>POSITIONING</a:t>
          </a:r>
        </a:p>
      </dgm:t>
    </dgm:pt>
    <dgm:pt modelId="{355EF9F9-4653-4F63-A7F8-228A8AFE24B0}" type="parTrans" cxnId="{B155723B-7A5B-4CF8-98AB-293D72F68692}">
      <dgm:prSet/>
      <dgm:spPr>
        <a:xfrm rot="10800000">
          <a:off x="3048977" y="2385732"/>
          <a:ext cx="399779" cy="29135"/>
        </a:xfrm>
        <a:noFill/>
        <a:ln w="25400" cap="flat" cmpd="sng" algn="ctr">
          <a:solidFill>
            <a:srgbClr val="4F81BD">
              <a:shade val="60000"/>
              <a:hueOff val="0"/>
              <a:satOff val="0"/>
              <a:lumOff val="0"/>
              <a:alphaOff val="0"/>
            </a:srgbClr>
          </a:solidFill>
          <a:prstDash val="solid"/>
        </a:ln>
        <a:effectLst/>
      </dgm:spPr>
      <dgm:t>
        <a:bodyPr/>
        <a:lstStyle/>
        <a:p>
          <a:endParaRPr lang="es-ES">
            <a:solidFill>
              <a:sysClr val="windowText" lastClr="000000">
                <a:hueOff val="0"/>
                <a:satOff val="0"/>
                <a:lumOff val="0"/>
                <a:alphaOff val="0"/>
              </a:sysClr>
            </a:solidFill>
            <a:latin typeface="Arial"/>
            <a:ea typeface="+mn-ea"/>
            <a:cs typeface="+mn-cs"/>
          </a:endParaRPr>
        </a:p>
      </dgm:t>
    </dgm:pt>
    <dgm:pt modelId="{F0BAD96D-5222-4712-ACC6-D528E833356B}" type="sibTrans" cxnId="{B155723B-7A5B-4CF8-98AB-293D72F68692}">
      <dgm:prSet/>
      <dgm:spPr/>
      <dgm:t>
        <a:bodyPr/>
        <a:lstStyle/>
        <a:p>
          <a:endParaRPr lang="es-ES"/>
        </a:p>
      </dgm:t>
    </dgm:pt>
    <dgm:pt modelId="{AB67CE62-BC68-41B1-A20B-F5F32B182A8C}" type="pres">
      <dgm:prSet presAssocID="{F414CDB5-AF18-42B5-9FBF-E852025B8472}" presName="cycle" presStyleCnt="0">
        <dgm:presLayoutVars>
          <dgm:chMax val="1"/>
          <dgm:dir/>
          <dgm:animLvl val="ctr"/>
          <dgm:resizeHandles val="exact"/>
        </dgm:presLayoutVars>
      </dgm:prSet>
      <dgm:spPr/>
    </dgm:pt>
    <dgm:pt modelId="{FA447CCA-4D12-44E1-BCAF-9A74B1C177B4}" type="pres">
      <dgm:prSet presAssocID="{FC270B5B-9385-4E3A-859F-1B66F8779253}" presName="centerShape" presStyleLbl="node0" presStyleIdx="0" presStyleCnt="1" custScaleX="106009" custScaleY="111722"/>
      <dgm:spPr>
        <a:prstGeom prst="ellipse">
          <a:avLst/>
        </a:prstGeom>
      </dgm:spPr>
    </dgm:pt>
    <dgm:pt modelId="{04AA8432-31C6-449F-BFBD-B5AC5A82EF7F}" type="pres">
      <dgm:prSet presAssocID="{E9C50248-EEC0-405C-B67D-DA477CDE1EDB}" presName="Name9" presStyleLbl="parChTrans1D2" presStyleIdx="0" presStyleCnt="4"/>
      <dgm:spPr>
        <a:custGeom>
          <a:avLst/>
          <a:gdLst/>
          <a:ahLst/>
          <a:cxnLst/>
          <a:rect l="0" t="0" r="0" b="0"/>
          <a:pathLst>
            <a:path>
              <a:moveTo>
                <a:pt x="0" y="14567"/>
              </a:moveTo>
              <a:lnTo>
                <a:pt x="399779" y="14567"/>
              </a:lnTo>
            </a:path>
          </a:pathLst>
        </a:custGeom>
      </dgm:spPr>
    </dgm:pt>
    <dgm:pt modelId="{36CAC42F-67A9-4C90-A34A-C9A1DCAD0100}" type="pres">
      <dgm:prSet presAssocID="{E9C50248-EEC0-405C-B67D-DA477CDE1EDB}" presName="connTx" presStyleLbl="parChTrans1D2" presStyleIdx="0" presStyleCnt="4"/>
      <dgm:spPr/>
    </dgm:pt>
    <dgm:pt modelId="{EFEC7C35-1AE8-43CB-A33E-04528295A52E}" type="pres">
      <dgm:prSet presAssocID="{374CBE80-8AA8-4C3A-8478-33C5DB23F566}" presName="node" presStyleLbl="node1" presStyleIdx="0" presStyleCnt="4" custScaleX="121622" custScaleY="111722" custRadScaleRad="95981" custRadScaleInc="584">
        <dgm:presLayoutVars>
          <dgm:bulletEnabled val="1"/>
        </dgm:presLayoutVars>
      </dgm:prSet>
      <dgm:spPr>
        <a:prstGeom prst="ellipse">
          <a:avLst/>
        </a:prstGeom>
      </dgm:spPr>
    </dgm:pt>
    <dgm:pt modelId="{B4A8E153-ED85-4B9B-B8F2-7E43706AD7F3}" type="pres">
      <dgm:prSet presAssocID="{90E1D339-808C-4022-9810-B217D5D58E64}" presName="Name9" presStyleLbl="parChTrans1D2" presStyleIdx="1" presStyleCnt="4"/>
      <dgm:spPr>
        <a:custGeom>
          <a:avLst/>
          <a:gdLst/>
          <a:ahLst/>
          <a:cxnLst/>
          <a:rect l="0" t="0" r="0" b="0"/>
          <a:pathLst>
            <a:path>
              <a:moveTo>
                <a:pt x="0" y="14567"/>
              </a:moveTo>
              <a:lnTo>
                <a:pt x="399779" y="14567"/>
              </a:lnTo>
            </a:path>
          </a:pathLst>
        </a:custGeom>
      </dgm:spPr>
    </dgm:pt>
    <dgm:pt modelId="{A008D67C-0F39-4BBB-94A7-87BFA4072A63}" type="pres">
      <dgm:prSet presAssocID="{90E1D339-808C-4022-9810-B217D5D58E64}" presName="connTx" presStyleLbl="parChTrans1D2" presStyleIdx="1" presStyleCnt="4"/>
      <dgm:spPr/>
    </dgm:pt>
    <dgm:pt modelId="{9DC3F2D7-C390-44CB-BAAA-0B4301344D3A}" type="pres">
      <dgm:prSet presAssocID="{170D9EC2-7A16-4608-BBDA-F18370B59D48}" presName="node" presStyleLbl="node1" presStyleIdx="1" presStyleCnt="4" custScaleX="106009" custScaleY="111722">
        <dgm:presLayoutVars>
          <dgm:bulletEnabled val="1"/>
        </dgm:presLayoutVars>
      </dgm:prSet>
      <dgm:spPr>
        <a:prstGeom prst="ellipse">
          <a:avLst/>
        </a:prstGeom>
      </dgm:spPr>
    </dgm:pt>
    <dgm:pt modelId="{3FA6066E-19EA-4E40-BA4A-666E2853C340}" type="pres">
      <dgm:prSet presAssocID="{AF662FF3-4F9F-4263-B3ED-4576E79BFD3C}" presName="Name9" presStyleLbl="parChTrans1D2" presStyleIdx="2" presStyleCnt="4"/>
      <dgm:spPr>
        <a:custGeom>
          <a:avLst/>
          <a:gdLst/>
          <a:ahLst/>
          <a:cxnLst/>
          <a:rect l="0" t="0" r="0" b="0"/>
          <a:pathLst>
            <a:path>
              <a:moveTo>
                <a:pt x="0" y="14567"/>
              </a:moveTo>
              <a:lnTo>
                <a:pt x="399779" y="14567"/>
              </a:lnTo>
            </a:path>
          </a:pathLst>
        </a:custGeom>
      </dgm:spPr>
    </dgm:pt>
    <dgm:pt modelId="{0D246A60-B90D-41C6-82E1-553527225D83}" type="pres">
      <dgm:prSet presAssocID="{AF662FF3-4F9F-4263-B3ED-4576E79BFD3C}" presName="connTx" presStyleLbl="parChTrans1D2" presStyleIdx="2" presStyleCnt="4"/>
      <dgm:spPr/>
    </dgm:pt>
    <dgm:pt modelId="{7FF85105-205E-42F8-A401-1BE959A7284F}" type="pres">
      <dgm:prSet presAssocID="{4FFC9951-EBD7-45E0-8288-DC5D10B5915D}" presName="node" presStyleLbl="node1" presStyleIdx="2" presStyleCnt="4" custScaleX="106009" custScaleY="111722">
        <dgm:presLayoutVars>
          <dgm:bulletEnabled val="1"/>
        </dgm:presLayoutVars>
      </dgm:prSet>
      <dgm:spPr>
        <a:prstGeom prst="ellipse">
          <a:avLst/>
        </a:prstGeom>
      </dgm:spPr>
    </dgm:pt>
    <dgm:pt modelId="{C00B793D-94B3-46E1-B68C-07326D81779D}" type="pres">
      <dgm:prSet presAssocID="{355EF9F9-4653-4F63-A7F8-228A8AFE24B0}" presName="Name9" presStyleLbl="parChTrans1D2" presStyleIdx="3" presStyleCnt="4"/>
      <dgm:spPr>
        <a:custGeom>
          <a:avLst/>
          <a:gdLst/>
          <a:ahLst/>
          <a:cxnLst/>
          <a:rect l="0" t="0" r="0" b="0"/>
          <a:pathLst>
            <a:path>
              <a:moveTo>
                <a:pt x="0" y="14567"/>
              </a:moveTo>
              <a:lnTo>
                <a:pt x="399779" y="14567"/>
              </a:lnTo>
            </a:path>
          </a:pathLst>
        </a:custGeom>
      </dgm:spPr>
    </dgm:pt>
    <dgm:pt modelId="{39CCE7AE-5E15-4E42-9D54-CE77D0D1457C}" type="pres">
      <dgm:prSet presAssocID="{355EF9F9-4653-4F63-A7F8-228A8AFE24B0}" presName="connTx" presStyleLbl="parChTrans1D2" presStyleIdx="3" presStyleCnt="4"/>
      <dgm:spPr/>
    </dgm:pt>
    <dgm:pt modelId="{1FCF8FBC-DA69-485F-8D25-5583B7D46467}" type="pres">
      <dgm:prSet presAssocID="{04319A3C-E1B5-4A1D-B06C-34791943F36A}" presName="node" presStyleLbl="node1" presStyleIdx="3" presStyleCnt="4" custScaleX="106009" custScaleY="111722" custRadScaleRad="100011" custRadScaleInc="1927">
        <dgm:presLayoutVars>
          <dgm:bulletEnabled val="1"/>
        </dgm:presLayoutVars>
      </dgm:prSet>
      <dgm:spPr>
        <a:prstGeom prst="ellipse">
          <a:avLst/>
        </a:prstGeom>
      </dgm:spPr>
    </dgm:pt>
  </dgm:ptLst>
  <dgm:cxnLst>
    <dgm:cxn modelId="{89CD8827-F3D1-4282-B2B8-6C5922660502}" type="presOf" srcId="{374CBE80-8AA8-4C3A-8478-33C5DB23F566}" destId="{EFEC7C35-1AE8-43CB-A33E-04528295A52E}" srcOrd="0" destOrd="0" presId="urn:microsoft.com/office/officeart/2005/8/layout/radial1"/>
    <dgm:cxn modelId="{3F47FB2A-DF1A-41DA-99D4-3A0A3055C2DA}" type="presOf" srcId="{F414CDB5-AF18-42B5-9FBF-E852025B8472}" destId="{AB67CE62-BC68-41B1-A20B-F5F32B182A8C}" srcOrd="0" destOrd="0" presId="urn:microsoft.com/office/officeart/2005/8/layout/radial1"/>
    <dgm:cxn modelId="{26F32C2C-6047-4390-988E-97A30012422C}" type="presOf" srcId="{AF662FF3-4F9F-4263-B3ED-4576E79BFD3C}" destId="{3FA6066E-19EA-4E40-BA4A-666E2853C340}" srcOrd="0" destOrd="0" presId="urn:microsoft.com/office/officeart/2005/8/layout/radial1"/>
    <dgm:cxn modelId="{B155723B-7A5B-4CF8-98AB-293D72F68692}" srcId="{FC270B5B-9385-4E3A-859F-1B66F8779253}" destId="{04319A3C-E1B5-4A1D-B06C-34791943F36A}" srcOrd="3" destOrd="0" parTransId="{355EF9F9-4653-4F63-A7F8-228A8AFE24B0}" sibTransId="{F0BAD96D-5222-4712-ACC6-D528E833356B}"/>
    <dgm:cxn modelId="{2C7D5469-4C0B-48CC-8D72-4691F962739C}" srcId="{FC270B5B-9385-4E3A-859F-1B66F8779253}" destId="{374CBE80-8AA8-4C3A-8478-33C5DB23F566}" srcOrd="0" destOrd="0" parTransId="{E9C50248-EEC0-405C-B67D-DA477CDE1EDB}" sibTransId="{2686F1A1-5A6F-4480-AC41-8F5A20FF5EF4}"/>
    <dgm:cxn modelId="{5E6FF769-E843-44BF-A60E-D270401897DF}" type="presOf" srcId="{E9C50248-EEC0-405C-B67D-DA477CDE1EDB}" destId="{04AA8432-31C6-449F-BFBD-B5AC5A82EF7F}" srcOrd="0" destOrd="0" presId="urn:microsoft.com/office/officeart/2005/8/layout/radial1"/>
    <dgm:cxn modelId="{1DB5CB75-7B35-46F0-A5E0-48EA328B14B9}" type="presOf" srcId="{355EF9F9-4653-4F63-A7F8-228A8AFE24B0}" destId="{39CCE7AE-5E15-4E42-9D54-CE77D0D1457C}" srcOrd="1" destOrd="0" presId="urn:microsoft.com/office/officeart/2005/8/layout/radial1"/>
    <dgm:cxn modelId="{E2105979-FB89-42D4-97C3-889C7A06A033}" type="presOf" srcId="{04319A3C-E1B5-4A1D-B06C-34791943F36A}" destId="{1FCF8FBC-DA69-485F-8D25-5583B7D46467}" srcOrd="0" destOrd="0" presId="urn:microsoft.com/office/officeart/2005/8/layout/radial1"/>
    <dgm:cxn modelId="{ACB1D77B-DC4C-4B42-8079-A46AB4EDF434}" srcId="{FC270B5B-9385-4E3A-859F-1B66F8779253}" destId="{170D9EC2-7A16-4608-BBDA-F18370B59D48}" srcOrd="1" destOrd="0" parTransId="{90E1D339-808C-4022-9810-B217D5D58E64}" sibTransId="{725C249A-7FBB-413F-949E-B011D6B3B76B}"/>
    <dgm:cxn modelId="{17256D8F-527B-45C6-AA29-40A630C853D1}" type="presOf" srcId="{E9C50248-EEC0-405C-B67D-DA477CDE1EDB}" destId="{36CAC42F-67A9-4C90-A34A-C9A1DCAD0100}" srcOrd="1" destOrd="0" presId="urn:microsoft.com/office/officeart/2005/8/layout/radial1"/>
    <dgm:cxn modelId="{79BC1898-1605-4B91-A086-EC8E99542EE5}" srcId="{FC270B5B-9385-4E3A-859F-1B66F8779253}" destId="{4FFC9951-EBD7-45E0-8288-DC5D10B5915D}" srcOrd="2" destOrd="0" parTransId="{AF662FF3-4F9F-4263-B3ED-4576E79BFD3C}" sibTransId="{D38DB31B-8DEC-408E-9B3C-1491C21ADEE5}"/>
    <dgm:cxn modelId="{9AD508A0-20C2-432B-BA97-E5B770BFFABB}" type="presOf" srcId="{90E1D339-808C-4022-9810-B217D5D58E64}" destId="{B4A8E153-ED85-4B9B-B8F2-7E43706AD7F3}" srcOrd="0" destOrd="0" presId="urn:microsoft.com/office/officeart/2005/8/layout/radial1"/>
    <dgm:cxn modelId="{5EE430A1-870E-4868-9973-5FFC07BF85E1}" type="presOf" srcId="{90E1D339-808C-4022-9810-B217D5D58E64}" destId="{A008D67C-0F39-4BBB-94A7-87BFA4072A63}" srcOrd="1" destOrd="0" presId="urn:microsoft.com/office/officeart/2005/8/layout/radial1"/>
    <dgm:cxn modelId="{41CFC4C6-BCDB-4E8E-BB5C-690ABA9997C4}" type="presOf" srcId="{FC270B5B-9385-4E3A-859F-1B66F8779253}" destId="{FA447CCA-4D12-44E1-BCAF-9A74B1C177B4}" srcOrd="0" destOrd="0" presId="urn:microsoft.com/office/officeart/2005/8/layout/radial1"/>
    <dgm:cxn modelId="{71F54BCB-CD9F-40B2-950F-9F8F55D9165F}" type="presOf" srcId="{355EF9F9-4653-4F63-A7F8-228A8AFE24B0}" destId="{C00B793D-94B3-46E1-B68C-07326D81779D}" srcOrd="0" destOrd="0" presId="urn:microsoft.com/office/officeart/2005/8/layout/radial1"/>
    <dgm:cxn modelId="{A71D0ADF-B22F-4E6D-8E34-961E5C22F1A6}" srcId="{F414CDB5-AF18-42B5-9FBF-E852025B8472}" destId="{FC270B5B-9385-4E3A-859F-1B66F8779253}" srcOrd="0" destOrd="0" parTransId="{B150E5D2-6A0F-4FE5-9A64-52879CE35AA9}" sibTransId="{BC56E22F-D3C8-4159-90A9-EDDACCD1B253}"/>
    <dgm:cxn modelId="{D7AA8BE4-A21B-49D0-A778-72E600C09210}" type="presOf" srcId="{170D9EC2-7A16-4608-BBDA-F18370B59D48}" destId="{9DC3F2D7-C390-44CB-BAAA-0B4301344D3A}" srcOrd="0" destOrd="0" presId="urn:microsoft.com/office/officeart/2005/8/layout/radial1"/>
    <dgm:cxn modelId="{B20DCBF2-942C-477D-B7BE-F9DCC638E54F}" type="presOf" srcId="{AF662FF3-4F9F-4263-B3ED-4576E79BFD3C}" destId="{0D246A60-B90D-41C6-82E1-553527225D83}" srcOrd="1" destOrd="0" presId="urn:microsoft.com/office/officeart/2005/8/layout/radial1"/>
    <dgm:cxn modelId="{F4A240FB-5019-426B-B7EA-0E59E44F8B6D}" type="presOf" srcId="{4FFC9951-EBD7-45E0-8288-DC5D10B5915D}" destId="{7FF85105-205E-42F8-A401-1BE959A7284F}" srcOrd="0" destOrd="0" presId="urn:microsoft.com/office/officeart/2005/8/layout/radial1"/>
    <dgm:cxn modelId="{BD3B2FCE-F2CE-4976-9C36-69C5D7DFA151}" type="presParOf" srcId="{AB67CE62-BC68-41B1-A20B-F5F32B182A8C}" destId="{FA447CCA-4D12-44E1-BCAF-9A74B1C177B4}" srcOrd="0" destOrd="0" presId="urn:microsoft.com/office/officeart/2005/8/layout/radial1"/>
    <dgm:cxn modelId="{38EA5B02-68AB-468E-9D3E-93BCBF9EE120}" type="presParOf" srcId="{AB67CE62-BC68-41B1-A20B-F5F32B182A8C}" destId="{04AA8432-31C6-449F-BFBD-B5AC5A82EF7F}" srcOrd="1" destOrd="0" presId="urn:microsoft.com/office/officeart/2005/8/layout/radial1"/>
    <dgm:cxn modelId="{4CF5850C-6CE2-46E8-8748-FC318F3CC74F}" type="presParOf" srcId="{04AA8432-31C6-449F-BFBD-B5AC5A82EF7F}" destId="{36CAC42F-67A9-4C90-A34A-C9A1DCAD0100}" srcOrd="0" destOrd="0" presId="urn:microsoft.com/office/officeart/2005/8/layout/radial1"/>
    <dgm:cxn modelId="{69EA5DEB-CEAD-4880-9166-BCB3E42FA176}" type="presParOf" srcId="{AB67CE62-BC68-41B1-A20B-F5F32B182A8C}" destId="{EFEC7C35-1AE8-43CB-A33E-04528295A52E}" srcOrd="2" destOrd="0" presId="urn:microsoft.com/office/officeart/2005/8/layout/radial1"/>
    <dgm:cxn modelId="{E069B2B2-2D8E-4A1B-8C57-648A4B1F37C4}" type="presParOf" srcId="{AB67CE62-BC68-41B1-A20B-F5F32B182A8C}" destId="{B4A8E153-ED85-4B9B-B8F2-7E43706AD7F3}" srcOrd="3" destOrd="0" presId="urn:microsoft.com/office/officeart/2005/8/layout/radial1"/>
    <dgm:cxn modelId="{FAA4BFCF-0181-4489-9A93-71BB7C7113F5}" type="presParOf" srcId="{B4A8E153-ED85-4B9B-B8F2-7E43706AD7F3}" destId="{A008D67C-0F39-4BBB-94A7-87BFA4072A63}" srcOrd="0" destOrd="0" presId="urn:microsoft.com/office/officeart/2005/8/layout/radial1"/>
    <dgm:cxn modelId="{6DA5AB4B-2E20-46D8-B661-835BDA1DAA4D}" type="presParOf" srcId="{AB67CE62-BC68-41B1-A20B-F5F32B182A8C}" destId="{9DC3F2D7-C390-44CB-BAAA-0B4301344D3A}" srcOrd="4" destOrd="0" presId="urn:microsoft.com/office/officeart/2005/8/layout/radial1"/>
    <dgm:cxn modelId="{D62860CA-DFDA-4B90-AEC4-50150B767DCA}" type="presParOf" srcId="{AB67CE62-BC68-41B1-A20B-F5F32B182A8C}" destId="{3FA6066E-19EA-4E40-BA4A-666E2853C340}" srcOrd="5" destOrd="0" presId="urn:microsoft.com/office/officeart/2005/8/layout/radial1"/>
    <dgm:cxn modelId="{190AA400-EDF9-4F11-9EB0-E978EA16579C}" type="presParOf" srcId="{3FA6066E-19EA-4E40-BA4A-666E2853C340}" destId="{0D246A60-B90D-41C6-82E1-553527225D83}" srcOrd="0" destOrd="0" presId="urn:microsoft.com/office/officeart/2005/8/layout/radial1"/>
    <dgm:cxn modelId="{6B8D0711-4873-4A7F-94F7-FD8C49A6B390}" type="presParOf" srcId="{AB67CE62-BC68-41B1-A20B-F5F32B182A8C}" destId="{7FF85105-205E-42F8-A401-1BE959A7284F}" srcOrd="6" destOrd="0" presId="urn:microsoft.com/office/officeart/2005/8/layout/radial1"/>
    <dgm:cxn modelId="{25158884-FFE2-4055-B4E0-AA0C18B3EDDE}" type="presParOf" srcId="{AB67CE62-BC68-41B1-A20B-F5F32B182A8C}" destId="{C00B793D-94B3-46E1-B68C-07326D81779D}" srcOrd="7" destOrd="0" presId="urn:microsoft.com/office/officeart/2005/8/layout/radial1"/>
    <dgm:cxn modelId="{12E142D3-71EB-450E-836A-0AE7CE22D19E}" type="presParOf" srcId="{C00B793D-94B3-46E1-B68C-07326D81779D}" destId="{39CCE7AE-5E15-4E42-9D54-CE77D0D1457C}" srcOrd="0" destOrd="0" presId="urn:microsoft.com/office/officeart/2005/8/layout/radial1"/>
    <dgm:cxn modelId="{A4E4C817-1D3C-4020-9FD3-478871AA470E}" type="presParOf" srcId="{AB67CE62-BC68-41B1-A20B-F5F32B182A8C}" destId="{1FCF8FBC-DA69-485F-8D25-5583B7D46467}" srcOrd="8" destOrd="0" presId="urn:microsoft.com/office/officeart/2005/8/layout/radia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C662376-D3BA-4CF3-93AC-F306195EF88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ES"/>
        </a:p>
      </dgm:t>
    </dgm:pt>
    <dgm:pt modelId="{FE8B57FB-912F-4855-A222-9CB0801C514C}">
      <dgm:prSet phldrT="[Text]" custT="1"/>
      <dgm:spPr>
        <a:solidFill>
          <a:schemeClr val="accent1">
            <a:hueOff val="0"/>
            <a:satOff val="0"/>
            <a:lumOff val="0"/>
            <a:alpha val="68000"/>
          </a:schemeClr>
        </a:solidFill>
        <a:ln>
          <a:noFill/>
        </a:ln>
      </dgm:spPr>
      <dgm:t>
        <a:bodyPr/>
        <a:lstStyle/>
        <a:p>
          <a:r>
            <a:rPr lang="es-ES" sz="2000" b="1" dirty="0">
              <a:latin typeface="Arial Narrow" panose="020B0606020202030204" pitchFamily="34" charset="0"/>
            </a:rPr>
            <a:t> </a:t>
          </a:r>
          <a:r>
            <a:rPr lang="es-ES" sz="2400" b="1" dirty="0">
              <a:latin typeface="Arial Narrow" panose="020B0606020202030204" pitchFamily="34" charset="0"/>
            </a:rPr>
            <a:t>SAFETY &amp; SECURITY  (PERCEPTION OF SECURITY)</a:t>
          </a:r>
        </a:p>
      </dgm:t>
    </dgm:pt>
    <dgm:pt modelId="{99BBF870-EA95-4774-9941-65FA6AD53BB2}" type="parTrans" cxnId="{C757572B-755F-453F-B65A-8B7A7E7135FE}">
      <dgm:prSet/>
      <dgm:spPr/>
      <dgm:t>
        <a:bodyPr/>
        <a:lstStyle/>
        <a:p>
          <a:endParaRPr lang="es-ES"/>
        </a:p>
      </dgm:t>
    </dgm:pt>
    <dgm:pt modelId="{CD4B5E82-CCE2-42ED-9E1F-1B6630E4BDF0}" type="sibTrans" cxnId="{C757572B-755F-453F-B65A-8B7A7E7135FE}">
      <dgm:prSet/>
      <dgm:spPr/>
      <dgm:t>
        <a:bodyPr/>
        <a:lstStyle/>
        <a:p>
          <a:endParaRPr lang="es-ES"/>
        </a:p>
      </dgm:t>
    </dgm:pt>
    <dgm:pt modelId="{ED787492-717E-44FB-BBC8-BB43411E6973}">
      <dgm:prSet phldrT="[Text]" custT="1"/>
      <dgm:spPr>
        <a:solidFill>
          <a:schemeClr val="accent1">
            <a:hueOff val="0"/>
            <a:satOff val="0"/>
            <a:lumOff val="0"/>
            <a:alpha val="68000"/>
          </a:schemeClr>
        </a:solidFill>
        <a:ln>
          <a:noFill/>
        </a:ln>
      </dgm:spPr>
      <dgm:t>
        <a:bodyPr/>
        <a:lstStyle/>
        <a:p>
          <a:r>
            <a:rPr lang="es-ES" sz="2400" b="1" dirty="0">
              <a:latin typeface="Arial Narrow" panose="020B0606020202030204" pitchFamily="34" charset="0"/>
            </a:rPr>
            <a:t>NATURAL, CULTURAL AND MAN-MADE ENVIRONMENT</a:t>
          </a:r>
        </a:p>
        <a:p>
          <a:r>
            <a:rPr lang="es-ES" sz="2400" b="1" dirty="0">
              <a:latin typeface="Arial Narrow" panose="020B0606020202030204" pitchFamily="34" charset="0"/>
            </a:rPr>
            <a:t>(including infrastructure)</a:t>
          </a:r>
        </a:p>
      </dgm:t>
    </dgm:pt>
    <dgm:pt modelId="{7DB8AD69-603D-4413-AD9B-26372A1F6658}" type="parTrans" cxnId="{261AEE61-6734-4626-8543-767EBE324E06}">
      <dgm:prSet/>
      <dgm:spPr/>
      <dgm:t>
        <a:bodyPr/>
        <a:lstStyle/>
        <a:p>
          <a:endParaRPr lang="es-ES"/>
        </a:p>
      </dgm:t>
    </dgm:pt>
    <dgm:pt modelId="{A1D92F29-7EC7-42E3-8B7D-81D071DE6A9D}" type="sibTrans" cxnId="{261AEE61-6734-4626-8543-767EBE324E06}">
      <dgm:prSet/>
      <dgm:spPr/>
      <dgm:t>
        <a:bodyPr/>
        <a:lstStyle/>
        <a:p>
          <a:endParaRPr lang="es-ES"/>
        </a:p>
      </dgm:t>
    </dgm:pt>
    <dgm:pt modelId="{75871401-19C3-4140-B9FC-9249E963B0FC}">
      <dgm:prSet phldrT="[Text]" custT="1"/>
      <dgm:spPr>
        <a:solidFill>
          <a:schemeClr val="accent1">
            <a:hueOff val="0"/>
            <a:satOff val="0"/>
            <a:lumOff val="0"/>
            <a:alpha val="68000"/>
          </a:schemeClr>
        </a:solidFill>
        <a:ln>
          <a:noFill/>
        </a:ln>
      </dgm:spPr>
      <dgm:t>
        <a:bodyPr/>
        <a:lstStyle/>
        <a:p>
          <a:r>
            <a:rPr lang="es-ES" sz="2400" b="1" dirty="0">
              <a:latin typeface="Arial Narrow" panose="020B0606020202030204" pitchFamily="34" charset="0"/>
            </a:rPr>
            <a:t>HYGENE AND HEALTH CONDITIONS</a:t>
          </a:r>
        </a:p>
        <a:p>
          <a:r>
            <a:rPr lang="es-ES" sz="2400" dirty="0">
              <a:latin typeface="Arial Narrow" panose="020B0606020202030204" pitchFamily="34" charset="0"/>
            </a:rPr>
            <a:t>( including waste management &amp;water treatment, food safety, cleanliness,  medical assistance)</a:t>
          </a:r>
        </a:p>
      </dgm:t>
    </dgm:pt>
    <dgm:pt modelId="{8096C777-4DE9-4F3A-9B03-44A590781609}" type="parTrans" cxnId="{592675C6-77BA-43BF-A24C-8FF37CE8D390}">
      <dgm:prSet/>
      <dgm:spPr/>
      <dgm:t>
        <a:bodyPr/>
        <a:lstStyle/>
        <a:p>
          <a:endParaRPr lang="es-ES"/>
        </a:p>
      </dgm:t>
    </dgm:pt>
    <dgm:pt modelId="{A301739A-8CBA-4AA7-8325-5A71F1276F96}" type="sibTrans" cxnId="{592675C6-77BA-43BF-A24C-8FF37CE8D390}">
      <dgm:prSet/>
      <dgm:spPr/>
      <dgm:t>
        <a:bodyPr/>
        <a:lstStyle/>
        <a:p>
          <a:endParaRPr lang="es-ES"/>
        </a:p>
      </dgm:t>
    </dgm:pt>
    <dgm:pt modelId="{9A532257-207F-4FFF-B715-5DA9159F771A}" type="pres">
      <dgm:prSet presAssocID="{BC662376-D3BA-4CF3-93AC-F306195EF885}" presName="linear" presStyleCnt="0">
        <dgm:presLayoutVars>
          <dgm:dir/>
          <dgm:resizeHandles val="exact"/>
        </dgm:presLayoutVars>
      </dgm:prSet>
      <dgm:spPr/>
    </dgm:pt>
    <dgm:pt modelId="{1451746F-CDBF-4A69-A825-121E1B6A8B5D}" type="pres">
      <dgm:prSet presAssocID="{FE8B57FB-912F-4855-A222-9CB0801C514C}" presName="comp" presStyleCnt="0"/>
      <dgm:spPr/>
    </dgm:pt>
    <dgm:pt modelId="{D8DD41A5-4458-4461-8C49-69B054B0FDB0}" type="pres">
      <dgm:prSet presAssocID="{FE8B57FB-912F-4855-A222-9CB0801C514C}" presName="box" presStyleLbl="node1" presStyleIdx="0" presStyleCnt="3"/>
      <dgm:spPr/>
    </dgm:pt>
    <dgm:pt modelId="{55AB142B-CCCB-453E-9196-754F20EC5CE0}" type="pres">
      <dgm:prSet presAssocID="{FE8B57FB-912F-4855-A222-9CB0801C514C}"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dgm:spPr>
    </dgm:pt>
    <dgm:pt modelId="{8A0B72F0-AF5C-46CE-AFC6-5A5B9BFA6716}" type="pres">
      <dgm:prSet presAssocID="{FE8B57FB-912F-4855-A222-9CB0801C514C}" presName="text" presStyleLbl="node1" presStyleIdx="0" presStyleCnt="3">
        <dgm:presLayoutVars>
          <dgm:bulletEnabled val="1"/>
        </dgm:presLayoutVars>
      </dgm:prSet>
      <dgm:spPr/>
    </dgm:pt>
    <dgm:pt modelId="{E31C6486-BA92-4016-98FD-4F7A59B9D777}" type="pres">
      <dgm:prSet presAssocID="{CD4B5E82-CCE2-42ED-9E1F-1B6630E4BDF0}" presName="spacer" presStyleCnt="0"/>
      <dgm:spPr/>
    </dgm:pt>
    <dgm:pt modelId="{32EA6658-7F52-40A4-B327-414ED7E6C509}" type="pres">
      <dgm:prSet presAssocID="{ED787492-717E-44FB-BBC8-BB43411E6973}" presName="comp" presStyleCnt="0"/>
      <dgm:spPr/>
    </dgm:pt>
    <dgm:pt modelId="{EA9B4A73-4D7E-4B31-9113-68BF668AF222}" type="pres">
      <dgm:prSet presAssocID="{ED787492-717E-44FB-BBC8-BB43411E6973}" presName="box" presStyleLbl="node1" presStyleIdx="1" presStyleCnt="3"/>
      <dgm:spPr/>
    </dgm:pt>
    <dgm:pt modelId="{D62E4F71-B18B-4FEF-B662-6543846E5028}" type="pres">
      <dgm:prSet presAssocID="{ED787492-717E-44FB-BBC8-BB43411E6973}"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2000" b="-12000"/>
          </a:stretch>
        </a:blipFill>
      </dgm:spPr>
    </dgm:pt>
    <dgm:pt modelId="{97057161-2F3A-4668-B346-E3F0B95B7387}" type="pres">
      <dgm:prSet presAssocID="{ED787492-717E-44FB-BBC8-BB43411E6973}" presName="text" presStyleLbl="node1" presStyleIdx="1" presStyleCnt="3">
        <dgm:presLayoutVars>
          <dgm:bulletEnabled val="1"/>
        </dgm:presLayoutVars>
      </dgm:prSet>
      <dgm:spPr/>
    </dgm:pt>
    <dgm:pt modelId="{03F31CF3-8CAB-41AE-ADAA-458F9111A97C}" type="pres">
      <dgm:prSet presAssocID="{A1D92F29-7EC7-42E3-8B7D-81D071DE6A9D}" presName="spacer" presStyleCnt="0"/>
      <dgm:spPr/>
    </dgm:pt>
    <dgm:pt modelId="{6E8AC683-B8E3-488B-9783-B568597E5D7E}" type="pres">
      <dgm:prSet presAssocID="{75871401-19C3-4140-B9FC-9249E963B0FC}" presName="comp" presStyleCnt="0"/>
      <dgm:spPr/>
    </dgm:pt>
    <dgm:pt modelId="{4DFA07C9-CCEB-41CC-A04B-3C698A18E1DA}" type="pres">
      <dgm:prSet presAssocID="{75871401-19C3-4140-B9FC-9249E963B0FC}" presName="box" presStyleLbl="node1" presStyleIdx="2" presStyleCnt="3"/>
      <dgm:spPr/>
    </dgm:pt>
    <dgm:pt modelId="{E5160FBC-6732-4AF5-AB85-40F48EFA9FA0}" type="pres">
      <dgm:prSet presAssocID="{75871401-19C3-4140-B9FC-9249E963B0FC}" presName="img"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9000" b="-19000"/>
          </a:stretch>
        </a:blipFill>
      </dgm:spPr>
    </dgm:pt>
    <dgm:pt modelId="{0F0EDDD2-3AC6-44B0-A77C-D773FA3AC814}" type="pres">
      <dgm:prSet presAssocID="{75871401-19C3-4140-B9FC-9249E963B0FC}" presName="text" presStyleLbl="node1" presStyleIdx="2" presStyleCnt="3">
        <dgm:presLayoutVars>
          <dgm:bulletEnabled val="1"/>
        </dgm:presLayoutVars>
      </dgm:prSet>
      <dgm:spPr/>
    </dgm:pt>
  </dgm:ptLst>
  <dgm:cxnLst>
    <dgm:cxn modelId="{EC7F511B-4346-4D5E-BAD9-BBE6E693B615}" type="presOf" srcId="{BC662376-D3BA-4CF3-93AC-F306195EF885}" destId="{9A532257-207F-4FFF-B715-5DA9159F771A}" srcOrd="0" destOrd="0" presId="urn:microsoft.com/office/officeart/2005/8/layout/vList4"/>
    <dgm:cxn modelId="{7278E91C-A071-4589-867F-38D7451EBDDB}" type="presOf" srcId="{ED787492-717E-44FB-BBC8-BB43411E6973}" destId="{97057161-2F3A-4668-B346-E3F0B95B7387}" srcOrd="1" destOrd="0" presId="urn:microsoft.com/office/officeart/2005/8/layout/vList4"/>
    <dgm:cxn modelId="{C757572B-755F-453F-B65A-8B7A7E7135FE}" srcId="{BC662376-D3BA-4CF3-93AC-F306195EF885}" destId="{FE8B57FB-912F-4855-A222-9CB0801C514C}" srcOrd="0" destOrd="0" parTransId="{99BBF870-EA95-4774-9941-65FA6AD53BB2}" sibTransId="{CD4B5E82-CCE2-42ED-9E1F-1B6630E4BDF0}"/>
    <dgm:cxn modelId="{261AEE61-6734-4626-8543-767EBE324E06}" srcId="{BC662376-D3BA-4CF3-93AC-F306195EF885}" destId="{ED787492-717E-44FB-BBC8-BB43411E6973}" srcOrd="1" destOrd="0" parTransId="{7DB8AD69-603D-4413-AD9B-26372A1F6658}" sibTransId="{A1D92F29-7EC7-42E3-8B7D-81D071DE6A9D}"/>
    <dgm:cxn modelId="{2412BA63-20F6-4DA8-ACEC-D505A6A0D879}" type="presOf" srcId="{FE8B57FB-912F-4855-A222-9CB0801C514C}" destId="{D8DD41A5-4458-4461-8C49-69B054B0FDB0}" srcOrd="0" destOrd="0" presId="urn:microsoft.com/office/officeart/2005/8/layout/vList4"/>
    <dgm:cxn modelId="{7E9F1468-BC7A-4710-B861-797D79063A4D}" type="presOf" srcId="{ED787492-717E-44FB-BBC8-BB43411E6973}" destId="{EA9B4A73-4D7E-4B31-9113-68BF668AF222}" srcOrd="0" destOrd="0" presId="urn:microsoft.com/office/officeart/2005/8/layout/vList4"/>
    <dgm:cxn modelId="{E5BBD674-5746-4561-B148-43C84E402B84}" type="presOf" srcId="{75871401-19C3-4140-B9FC-9249E963B0FC}" destId="{4DFA07C9-CCEB-41CC-A04B-3C698A18E1DA}" srcOrd="0" destOrd="0" presId="urn:microsoft.com/office/officeart/2005/8/layout/vList4"/>
    <dgm:cxn modelId="{592675C6-77BA-43BF-A24C-8FF37CE8D390}" srcId="{BC662376-D3BA-4CF3-93AC-F306195EF885}" destId="{75871401-19C3-4140-B9FC-9249E963B0FC}" srcOrd="2" destOrd="0" parTransId="{8096C777-4DE9-4F3A-9B03-44A590781609}" sibTransId="{A301739A-8CBA-4AA7-8325-5A71F1276F96}"/>
    <dgm:cxn modelId="{3D5C2BD8-926A-4EA7-9BF1-9FBFB4C16575}" type="presOf" srcId="{FE8B57FB-912F-4855-A222-9CB0801C514C}" destId="{8A0B72F0-AF5C-46CE-AFC6-5A5B9BFA6716}" srcOrd="1" destOrd="0" presId="urn:microsoft.com/office/officeart/2005/8/layout/vList4"/>
    <dgm:cxn modelId="{4F8B0DF8-AB9A-474A-AC0E-FECC45C3F372}" type="presOf" srcId="{75871401-19C3-4140-B9FC-9249E963B0FC}" destId="{0F0EDDD2-3AC6-44B0-A77C-D773FA3AC814}" srcOrd="1" destOrd="0" presId="urn:microsoft.com/office/officeart/2005/8/layout/vList4"/>
    <dgm:cxn modelId="{720F4D55-61A7-4BAD-9A8A-C0E4EB2C084B}" type="presParOf" srcId="{9A532257-207F-4FFF-B715-5DA9159F771A}" destId="{1451746F-CDBF-4A69-A825-121E1B6A8B5D}" srcOrd="0" destOrd="0" presId="urn:microsoft.com/office/officeart/2005/8/layout/vList4"/>
    <dgm:cxn modelId="{56C1888C-B60F-43FC-80F4-927ABD45294E}" type="presParOf" srcId="{1451746F-CDBF-4A69-A825-121E1B6A8B5D}" destId="{D8DD41A5-4458-4461-8C49-69B054B0FDB0}" srcOrd="0" destOrd="0" presId="urn:microsoft.com/office/officeart/2005/8/layout/vList4"/>
    <dgm:cxn modelId="{56B16CC0-3AD9-42EA-81A9-F525275EDDEB}" type="presParOf" srcId="{1451746F-CDBF-4A69-A825-121E1B6A8B5D}" destId="{55AB142B-CCCB-453E-9196-754F20EC5CE0}" srcOrd="1" destOrd="0" presId="urn:microsoft.com/office/officeart/2005/8/layout/vList4"/>
    <dgm:cxn modelId="{5B72613F-B2DF-4B62-94A0-7DCA6ABFC267}" type="presParOf" srcId="{1451746F-CDBF-4A69-A825-121E1B6A8B5D}" destId="{8A0B72F0-AF5C-46CE-AFC6-5A5B9BFA6716}" srcOrd="2" destOrd="0" presId="urn:microsoft.com/office/officeart/2005/8/layout/vList4"/>
    <dgm:cxn modelId="{4F962D37-A620-44E8-AD18-87514C706217}" type="presParOf" srcId="{9A532257-207F-4FFF-B715-5DA9159F771A}" destId="{E31C6486-BA92-4016-98FD-4F7A59B9D777}" srcOrd="1" destOrd="0" presId="urn:microsoft.com/office/officeart/2005/8/layout/vList4"/>
    <dgm:cxn modelId="{CDB35DB4-A7DE-46FB-82C8-836292102EE4}" type="presParOf" srcId="{9A532257-207F-4FFF-B715-5DA9159F771A}" destId="{32EA6658-7F52-40A4-B327-414ED7E6C509}" srcOrd="2" destOrd="0" presId="urn:microsoft.com/office/officeart/2005/8/layout/vList4"/>
    <dgm:cxn modelId="{0A67F2B6-D0AA-4A35-A7FB-2BE5AAA45DEF}" type="presParOf" srcId="{32EA6658-7F52-40A4-B327-414ED7E6C509}" destId="{EA9B4A73-4D7E-4B31-9113-68BF668AF222}" srcOrd="0" destOrd="0" presId="urn:microsoft.com/office/officeart/2005/8/layout/vList4"/>
    <dgm:cxn modelId="{E2BC019E-B931-4131-B427-C896F62E9E80}" type="presParOf" srcId="{32EA6658-7F52-40A4-B327-414ED7E6C509}" destId="{D62E4F71-B18B-4FEF-B662-6543846E5028}" srcOrd="1" destOrd="0" presId="urn:microsoft.com/office/officeart/2005/8/layout/vList4"/>
    <dgm:cxn modelId="{4399DB1A-2DC5-48E5-83C0-47FF72230016}" type="presParOf" srcId="{32EA6658-7F52-40A4-B327-414ED7E6C509}" destId="{97057161-2F3A-4668-B346-E3F0B95B7387}" srcOrd="2" destOrd="0" presId="urn:microsoft.com/office/officeart/2005/8/layout/vList4"/>
    <dgm:cxn modelId="{4ABCB756-8317-4471-9D40-B522C7DC8327}" type="presParOf" srcId="{9A532257-207F-4FFF-B715-5DA9159F771A}" destId="{03F31CF3-8CAB-41AE-ADAA-458F9111A97C}" srcOrd="3" destOrd="0" presId="urn:microsoft.com/office/officeart/2005/8/layout/vList4"/>
    <dgm:cxn modelId="{4C4DFB16-6DCD-43EC-A007-1290645383C1}" type="presParOf" srcId="{9A532257-207F-4FFF-B715-5DA9159F771A}" destId="{6E8AC683-B8E3-488B-9783-B568597E5D7E}" srcOrd="4" destOrd="0" presId="urn:microsoft.com/office/officeart/2005/8/layout/vList4"/>
    <dgm:cxn modelId="{21F0965E-C090-471E-9DD3-9F8A151CA248}" type="presParOf" srcId="{6E8AC683-B8E3-488B-9783-B568597E5D7E}" destId="{4DFA07C9-CCEB-41CC-A04B-3C698A18E1DA}" srcOrd="0" destOrd="0" presId="urn:microsoft.com/office/officeart/2005/8/layout/vList4"/>
    <dgm:cxn modelId="{5AC9E2DD-AA40-404F-A340-5FDF0A702FF9}" type="presParOf" srcId="{6E8AC683-B8E3-488B-9783-B568597E5D7E}" destId="{E5160FBC-6732-4AF5-AB85-40F48EFA9FA0}" srcOrd="1" destOrd="0" presId="urn:microsoft.com/office/officeart/2005/8/layout/vList4"/>
    <dgm:cxn modelId="{45932E9B-7484-4022-98AB-ABE485C4C3B1}" type="presParOf" srcId="{6E8AC683-B8E3-488B-9783-B568597E5D7E}" destId="{0F0EDDD2-3AC6-44B0-A77C-D773FA3AC81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C662376-D3BA-4CF3-93AC-F306195EF88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ES"/>
        </a:p>
      </dgm:t>
    </dgm:pt>
    <dgm:pt modelId="{FE8B57FB-912F-4855-A222-9CB0801C514C}">
      <dgm:prSet phldrT="[Text]" custT="1"/>
      <dgm:spPr>
        <a:solidFill>
          <a:schemeClr val="accent1">
            <a:hueOff val="0"/>
            <a:satOff val="0"/>
            <a:lumOff val="0"/>
            <a:alpha val="54000"/>
          </a:schemeClr>
        </a:solidFill>
        <a:ln>
          <a:noFill/>
        </a:ln>
      </dgm:spPr>
      <dgm:t>
        <a:bodyPr/>
        <a:lstStyle/>
        <a:p>
          <a:r>
            <a:rPr lang="es-ES" sz="2400" b="1" dirty="0">
              <a:latin typeface="Arial Narrow" panose="020B0606020202030204" pitchFamily="34" charset="0"/>
            </a:rPr>
            <a:t>ACCESSIBILITY,</a:t>
          </a:r>
          <a:r>
            <a:rPr lang="es-ES" sz="2400" b="1" baseline="0" dirty="0">
              <a:latin typeface="Arial Narrow" panose="020B0606020202030204" pitchFamily="34" charset="0"/>
            </a:rPr>
            <a:t> COMMUNICATION AND SIGNPOSTING</a:t>
          </a:r>
        </a:p>
        <a:p>
          <a:r>
            <a:rPr lang="es-ES" sz="2400" baseline="0" dirty="0">
              <a:latin typeface="Arial Narrow" panose="020B0606020202030204" pitchFamily="34" charset="0"/>
            </a:rPr>
            <a:t>(connectivity, transport capacity, accessibility FOR ALL to tourist attractions, frequency, scheduling, safety, signposting, etc.) </a:t>
          </a:r>
          <a:endParaRPr lang="es-ES" sz="2400" dirty="0">
            <a:latin typeface="Arial Narrow" panose="020B0606020202030204" pitchFamily="34" charset="0"/>
          </a:endParaRPr>
        </a:p>
      </dgm:t>
    </dgm:pt>
    <dgm:pt modelId="{99BBF870-EA95-4774-9941-65FA6AD53BB2}" type="parTrans" cxnId="{C757572B-755F-453F-B65A-8B7A7E7135FE}">
      <dgm:prSet/>
      <dgm:spPr/>
      <dgm:t>
        <a:bodyPr/>
        <a:lstStyle/>
        <a:p>
          <a:endParaRPr lang="es-ES"/>
        </a:p>
      </dgm:t>
    </dgm:pt>
    <dgm:pt modelId="{CD4B5E82-CCE2-42ED-9E1F-1B6630E4BDF0}" type="sibTrans" cxnId="{C757572B-755F-453F-B65A-8B7A7E7135FE}">
      <dgm:prSet/>
      <dgm:spPr/>
      <dgm:t>
        <a:bodyPr/>
        <a:lstStyle/>
        <a:p>
          <a:endParaRPr lang="es-ES"/>
        </a:p>
      </dgm:t>
    </dgm:pt>
    <dgm:pt modelId="{ED787492-717E-44FB-BBC8-BB43411E6973}">
      <dgm:prSet phldrT="[Text]" custT="1"/>
      <dgm:spPr>
        <a:solidFill>
          <a:schemeClr val="accent1">
            <a:hueOff val="0"/>
            <a:satOff val="0"/>
            <a:lumOff val="0"/>
            <a:alpha val="66000"/>
          </a:schemeClr>
        </a:solidFill>
        <a:ln>
          <a:noFill/>
        </a:ln>
      </dgm:spPr>
      <dgm:t>
        <a:bodyPr/>
        <a:lstStyle/>
        <a:p>
          <a:endParaRPr lang="es-ES" sz="2000" dirty="0">
            <a:latin typeface="Arial Narrow" panose="020B0606020202030204" pitchFamily="34" charset="0"/>
          </a:endParaRPr>
        </a:p>
        <a:p>
          <a:r>
            <a:rPr lang="es-ES" sz="2400" b="1" dirty="0">
              <a:latin typeface="Arial Narrow" panose="020B0606020202030204" pitchFamily="34" charset="0"/>
            </a:rPr>
            <a:t>SOCIAL ENVIRONMENT AND LOCAL HOSPITALITY</a:t>
          </a:r>
        </a:p>
        <a:p>
          <a:r>
            <a:rPr lang="es-ES" sz="2400" dirty="0">
              <a:latin typeface="Arial Narrow" panose="020B0606020202030204" pitchFamily="34" charset="0"/>
            </a:rPr>
            <a:t>(</a:t>
          </a:r>
          <a:r>
            <a:rPr lang="es-ES" sz="2400" dirty="0" err="1">
              <a:latin typeface="Arial Narrow" panose="020B0606020202030204" pitchFamily="34" charset="0"/>
            </a:rPr>
            <a:t>authenticity</a:t>
          </a:r>
          <a:r>
            <a:rPr lang="es-ES" sz="2400" dirty="0">
              <a:latin typeface="Arial Narrow" panose="020B0606020202030204" pitchFamily="34" charset="0"/>
            </a:rPr>
            <a:t>, respect for the visitor, other service suppliers, banks, cultural attractions,  shops etc.</a:t>
          </a:r>
        </a:p>
      </dgm:t>
    </dgm:pt>
    <dgm:pt modelId="{7DB8AD69-603D-4413-AD9B-26372A1F6658}" type="parTrans" cxnId="{261AEE61-6734-4626-8543-767EBE324E06}">
      <dgm:prSet/>
      <dgm:spPr/>
      <dgm:t>
        <a:bodyPr/>
        <a:lstStyle/>
        <a:p>
          <a:endParaRPr lang="es-ES"/>
        </a:p>
      </dgm:t>
    </dgm:pt>
    <dgm:pt modelId="{A1D92F29-7EC7-42E3-8B7D-81D071DE6A9D}" type="sibTrans" cxnId="{261AEE61-6734-4626-8543-767EBE324E06}">
      <dgm:prSet/>
      <dgm:spPr/>
      <dgm:t>
        <a:bodyPr/>
        <a:lstStyle/>
        <a:p>
          <a:endParaRPr lang="es-ES"/>
        </a:p>
      </dgm:t>
    </dgm:pt>
    <dgm:pt modelId="{75871401-19C3-4140-B9FC-9249E963B0FC}">
      <dgm:prSet phldrT="[Text]" custT="1"/>
      <dgm:spPr>
        <a:solidFill>
          <a:schemeClr val="accent1">
            <a:hueOff val="0"/>
            <a:satOff val="0"/>
            <a:lumOff val="0"/>
            <a:alpha val="66000"/>
          </a:schemeClr>
        </a:solidFill>
        <a:ln>
          <a:noFill/>
        </a:ln>
      </dgm:spPr>
      <dgm:t>
        <a:bodyPr/>
        <a:lstStyle/>
        <a:p>
          <a:r>
            <a:rPr lang="es-ES" sz="2400" b="1" dirty="0">
              <a:latin typeface="Arial Narrow" panose="020B0606020202030204" pitchFamily="34" charset="0"/>
            </a:rPr>
            <a:t>INTEGRATED QUALITY APPROACH</a:t>
          </a:r>
        </a:p>
        <a:p>
          <a:r>
            <a:rPr lang="es-ES" sz="2400" b="1" dirty="0">
              <a:latin typeface="Arial Narrow" panose="020B0606020202030204" pitchFamily="34" charset="0"/>
            </a:rPr>
            <a:t>(</a:t>
          </a:r>
          <a:r>
            <a:rPr lang="es-ES" sz="2400" b="0" dirty="0" err="1">
              <a:latin typeface="Arial Narrow" panose="020B0606020202030204" pitchFamily="34" charset="0"/>
            </a:rPr>
            <a:t>accomodation</a:t>
          </a:r>
          <a:r>
            <a:rPr lang="es-ES" sz="2400" b="0" dirty="0">
              <a:latin typeface="Arial Narrow" panose="020B0606020202030204" pitchFamily="34" charset="0"/>
            </a:rPr>
            <a:t> facilities, food and baverage</a:t>
          </a:r>
          <a:r>
            <a:rPr lang="es-ES" sz="2400" b="1" dirty="0">
              <a:latin typeface="Arial Narrow" panose="020B0606020202030204" pitchFamily="34" charset="0"/>
            </a:rPr>
            <a:t>) </a:t>
          </a:r>
        </a:p>
      </dgm:t>
    </dgm:pt>
    <dgm:pt modelId="{8096C777-4DE9-4F3A-9B03-44A590781609}" type="parTrans" cxnId="{592675C6-77BA-43BF-A24C-8FF37CE8D390}">
      <dgm:prSet/>
      <dgm:spPr/>
      <dgm:t>
        <a:bodyPr/>
        <a:lstStyle/>
        <a:p>
          <a:endParaRPr lang="es-ES"/>
        </a:p>
      </dgm:t>
    </dgm:pt>
    <dgm:pt modelId="{A301739A-8CBA-4AA7-8325-5A71F1276F96}" type="sibTrans" cxnId="{592675C6-77BA-43BF-A24C-8FF37CE8D390}">
      <dgm:prSet/>
      <dgm:spPr/>
      <dgm:t>
        <a:bodyPr/>
        <a:lstStyle/>
        <a:p>
          <a:endParaRPr lang="es-ES"/>
        </a:p>
      </dgm:t>
    </dgm:pt>
    <dgm:pt modelId="{9A532257-207F-4FFF-B715-5DA9159F771A}" type="pres">
      <dgm:prSet presAssocID="{BC662376-D3BA-4CF3-93AC-F306195EF885}" presName="linear" presStyleCnt="0">
        <dgm:presLayoutVars>
          <dgm:dir/>
          <dgm:resizeHandles val="exact"/>
        </dgm:presLayoutVars>
      </dgm:prSet>
      <dgm:spPr/>
    </dgm:pt>
    <dgm:pt modelId="{1451746F-CDBF-4A69-A825-121E1B6A8B5D}" type="pres">
      <dgm:prSet presAssocID="{FE8B57FB-912F-4855-A222-9CB0801C514C}" presName="comp" presStyleCnt="0"/>
      <dgm:spPr/>
    </dgm:pt>
    <dgm:pt modelId="{D8DD41A5-4458-4461-8C49-69B054B0FDB0}" type="pres">
      <dgm:prSet presAssocID="{FE8B57FB-912F-4855-A222-9CB0801C514C}" presName="box" presStyleLbl="node1" presStyleIdx="0" presStyleCnt="3"/>
      <dgm:spPr/>
    </dgm:pt>
    <dgm:pt modelId="{55AB142B-CCCB-453E-9196-754F20EC5CE0}" type="pres">
      <dgm:prSet presAssocID="{FE8B57FB-912F-4855-A222-9CB0801C514C}" presName="img"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3000" b="-13000"/>
          </a:stretch>
        </a:blipFill>
      </dgm:spPr>
    </dgm:pt>
    <dgm:pt modelId="{8A0B72F0-AF5C-46CE-AFC6-5A5B9BFA6716}" type="pres">
      <dgm:prSet presAssocID="{FE8B57FB-912F-4855-A222-9CB0801C514C}" presName="text" presStyleLbl="node1" presStyleIdx="0" presStyleCnt="3">
        <dgm:presLayoutVars>
          <dgm:bulletEnabled val="1"/>
        </dgm:presLayoutVars>
      </dgm:prSet>
      <dgm:spPr/>
    </dgm:pt>
    <dgm:pt modelId="{E31C6486-BA92-4016-98FD-4F7A59B9D777}" type="pres">
      <dgm:prSet presAssocID="{CD4B5E82-CCE2-42ED-9E1F-1B6630E4BDF0}" presName="spacer" presStyleCnt="0"/>
      <dgm:spPr/>
    </dgm:pt>
    <dgm:pt modelId="{32EA6658-7F52-40A4-B327-414ED7E6C509}" type="pres">
      <dgm:prSet presAssocID="{ED787492-717E-44FB-BBC8-BB43411E6973}" presName="comp" presStyleCnt="0"/>
      <dgm:spPr/>
    </dgm:pt>
    <dgm:pt modelId="{EA9B4A73-4D7E-4B31-9113-68BF668AF222}" type="pres">
      <dgm:prSet presAssocID="{ED787492-717E-44FB-BBC8-BB43411E6973}" presName="box" presStyleLbl="node1" presStyleIdx="1" presStyleCnt="3" custLinFactNeighborX="126" custLinFactNeighborY="438"/>
      <dgm:spPr/>
    </dgm:pt>
    <dgm:pt modelId="{D62E4F71-B18B-4FEF-B662-6543846E5028}" type="pres">
      <dgm:prSet presAssocID="{ED787492-717E-44FB-BBC8-BB43411E6973}"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dgm:spPr>
    </dgm:pt>
    <dgm:pt modelId="{97057161-2F3A-4668-B346-E3F0B95B7387}" type="pres">
      <dgm:prSet presAssocID="{ED787492-717E-44FB-BBC8-BB43411E6973}" presName="text" presStyleLbl="node1" presStyleIdx="1" presStyleCnt="3">
        <dgm:presLayoutVars>
          <dgm:bulletEnabled val="1"/>
        </dgm:presLayoutVars>
      </dgm:prSet>
      <dgm:spPr/>
    </dgm:pt>
    <dgm:pt modelId="{03F31CF3-8CAB-41AE-ADAA-458F9111A97C}" type="pres">
      <dgm:prSet presAssocID="{A1D92F29-7EC7-42E3-8B7D-81D071DE6A9D}" presName="spacer" presStyleCnt="0"/>
      <dgm:spPr/>
    </dgm:pt>
    <dgm:pt modelId="{6E8AC683-B8E3-488B-9783-B568597E5D7E}" type="pres">
      <dgm:prSet presAssocID="{75871401-19C3-4140-B9FC-9249E963B0FC}" presName="comp" presStyleCnt="0"/>
      <dgm:spPr/>
    </dgm:pt>
    <dgm:pt modelId="{4DFA07C9-CCEB-41CC-A04B-3C698A18E1DA}" type="pres">
      <dgm:prSet presAssocID="{75871401-19C3-4140-B9FC-9249E963B0FC}" presName="box" presStyleLbl="node1" presStyleIdx="2" presStyleCnt="3"/>
      <dgm:spPr/>
    </dgm:pt>
    <dgm:pt modelId="{E5160FBC-6732-4AF5-AB85-40F48EFA9FA0}" type="pres">
      <dgm:prSet presAssocID="{75871401-19C3-4140-B9FC-9249E963B0FC}" presName="img"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3000" r="-3000"/>
          </a:stretch>
        </a:blipFill>
      </dgm:spPr>
    </dgm:pt>
    <dgm:pt modelId="{0F0EDDD2-3AC6-44B0-A77C-D773FA3AC814}" type="pres">
      <dgm:prSet presAssocID="{75871401-19C3-4140-B9FC-9249E963B0FC}" presName="text" presStyleLbl="node1" presStyleIdx="2" presStyleCnt="3">
        <dgm:presLayoutVars>
          <dgm:bulletEnabled val="1"/>
        </dgm:presLayoutVars>
      </dgm:prSet>
      <dgm:spPr/>
    </dgm:pt>
  </dgm:ptLst>
  <dgm:cxnLst>
    <dgm:cxn modelId="{C757572B-755F-453F-B65A-8B7A7E7135FE}" srcId="{BC662376-D3BA-4CF3-93AC-F306195EF885}" destId="{FE8B57FB-912F-4855-A222-9CB0801C514C}" srcOrd="0" destOrd="0" parTransId="{99BBF870-EA95-4774-9941-65FA6AD53BB2}" sibTransId="{CD4B5E82-CCE2-42ED-9E1F-1B6630E4BDF0}"/>
    <dgm:cxn modelId="{5193A42B-FB30-4B1D-842A-69E31BB101BC}" type="presOf" srcId="{ED787492-717E-44FB-BBC8-BB43411E6973}" destId="{97057161-2F3A-4668-B346-E3F0B95B7387}" srcOrd="1" destOrd="0" presId="urn:microsoft.com/office/officeart/2005/8/layout/vList4"/>
    <dgm:cxn modelId="{261AEE61-6734-4626-8543-767EBE324E06}" srcId="{BC662376-D3BA-4CF3-93AC-F306195EF885}" destId="{ED787492-717E-44FB-BBC8-BB43411E6973}" srcOrd="1" destOrd="0" parTransId="{7DB8AD69-603D-4413-AD9B-26372A1F6658}" sibTransId="{A1D92F29-7EC7-42E3-8B7D-81D071DE6A9D}"/>
    <dgm:cxn modelId="{C33DAD51-150C-462D-9BE7-95E8873FCC01}" type="presOf" srcId="{75871401-19C3-4140-B9FC-9249E963B0FC}" destId="{4DFA07C9-CCEB-41CC-A04B-3C698A18E1DA}" srcOrd="0" destOrd="0" presId="urn:microsoft.com/office/officeart/2005/8/layout/vList4"/>
    <dgm:cxn modelId="{77FD1591-A2C2-4E60-B0C7-AFFF6C5958CC}" type="presOf" srcId="{FE8B57FB-912F-4855-A222-9CB0801C514C}" destId="{8A0B72F0-AF5C-46CE-AFC6-5A5B9BFA6716}" srcOrd="1" destOrd="0" presId="urn:microsoft.com/office/officeart/2005/8/layout/vList4"/>
    <dgm:cxn modelId="{A2BDC3AC-2000-4CBF-A6BC-43942C838C62}" type="presOf" srcId="{FE8B57FB-912F-4855-A222-9CB0801C514C}" destId="{D8DD41A5-4458-4461-8C49-69B054B0FDB0}" srcOrd="0" destOrd="0" presId="urn:microsoft.com/office/officeart/2005/8/layout/vList4"/>
    <dgm:cxn modelId="{18E98DC4-3A84-42C0-9A84-196BF1D0D343}" type="presOf" srcId="{BC662376-D3BA-4CF3-93AC-F306195EF885}" destId="{9A532257-207F-4FFF-B715-5DA9159F771A}" srcOrd="0" destOrd="0" presId="urn:microsoft.com/office/officeart/2005/8/layout/vList4"/>
    <dgm:cxn modelId="{592675C6-77BA-43BF-A24C-8FF37CE8D390}" srcId="{BC662376-D3BA-4CF3-93AC-F306195EF885}" destId="{75871401-19C3-4140-B9FC-9249E963B0FC}" srcOrd="2" destOrd="0" parTransId="{8096C777-4DE9-4F3A-9B03-44A590781609}" sibTransId="{A301739A-8CBA-4AA7-8325-5A71F1276F96}"/>
    <dgm:cxn modelId="{376817D7-ABC0-4E0A-ABBB-AFE18941CE35}" type="presOf" srcId="{ED787492-717E-44FB-BBC8-BB43411E6973}" destId="{EA9B4A73-4D7E-4B31-9113-68BF668AF222}" srcOrd="0" destOrd="0" presId="urn:microsoft.com/office/officeart/2005/8/layout/vList4"/>
    <dgm:cxn modelId="{76FCB1E3-604C-44EC-9D6D-2675680F3FCB}" type="presOf" srcId="{75871401-19C3-4140-B9FC-9249E963B0FC}" destId="{0F0EDDD2-3AC6-44B0-A77C-D773FA3AC814}" srcOrd="1" destOrd="0" presId="urn:microsoft.com/office/officeart/2005/8/layout/vList4"/>
    <dgm:cxn modelId="{9465EDFE-6547-4F26-AE1E-6C3841E9BA1B}" type="presParOf" srcId="{9A532257-207F-4FFF-B715-5DA9159F771A}" destId="{1451746F-CDBF-4A69-A825-121E1B6A8B5D}" srcOrd="0" destOrd="0" presId="urn:microsoft.com/office/officeart/2005/8/layout/vList4"/>
    <dgm:cxn modelId="{EDE8B4C8-576A-4E65-8353-2C09FDD64D36}" type="presParOf" srcId="{1451746F-CDBF-4A69-A825-121E1B6A8B5D}" destId="{D8DD41A5-4458-4461-8C49-69B054B0FDB0}" srcOrd="0" destOrd="0" presId="urn:microsoft.com/office/officeart/2005/8/layout/vList4"/>
    <dgm:cxn modelId="{0DA5A053-84DC-49B2-87C1-5542401234D0}" type="presParOf" srcId="{1451746F-CDBF-4A69-A825-121E1B6A8B5D}" destId="{55AB142B-CCCB-453E-9196-754F20EC5CE0}" srcOrd="1" destOrd="0" presId="urn:microsoft.com/office/officeart/2005/8/layout/vList4"/>
    <dgm:cxn modelId="{520CCBC1-7CC0-48EA-AEFC-5D96292FE3C5}" type="presParOf" srcId="{1451746F-CDBF-4A69-A825-121E1B6A8B5D}" destId="{8A0B72F0-AF5C-46CE-AFC6-5A5B9BFA6716}" srcOrd="2" destOrd="0" presId="urn:microsoft.com/office/officeart/2005/8/layout/vList4"/>
    <dgm:cxn modelId="{829C0DBD-BA84-452F-A52A-25B086720CCB}" type="presParOf" srcId="{9A532257-207F-4FFF-B715-5DA9159F771A}" destId="{E31C6486-BA92-4016-98FD-4F7A59B9D777}" srcOrd="1" destOrd="0" presId="urn:microsoft.com/office/officeart/2005/8/layout/vList4"/>
    <dgm:cxn modelId="{9AF40EF1-DEF7-4E87-A4FB-CB0F60019F78}" type="presParOf" srcId="{9A532257-207F-4FFF-B715-5DA9159F771A}" destId="{32EA6658-7F52-40A4-B327-414ED7E6C509}" srcOrd="2" destOrd="0" presId="urn:microsoft.com/office/officeart/2005/8/layout/vList4"/>
    <dgm:cxn modelId="{2B45D587-CA10-4456-B8B8-8D862056A8EF}" type="presParOf" srcId="{32EA6658-7F52-40A4-B327-414ED7E6C509}" destId="{EA9B4A73-4D7E-4B31-9113-68BF668AF222}" srcOrd="0" destOrd="0" presId="urn:microsoft.com/office/officeart/2005/8/layout/vList4"/>
    <dgm:cxn modelId="{E7F774F6-E3EC-4633-9666-D7A39784139D}" type="presParOf" srcId="{32EA6658-7F52-40A4-B327-414ED7E6C509}" destId="{D62E4F71-B18B-4FEF-B662-6543846E5028}" srcOrd="1" destOrd="0" presId="urn:microsoft.com/office/officeart/2005/8/layout/vList4"/>
    <dgm:cxn modelId="{C182B613-5731-41B5-8735-4A45ADE2AE0B}" type="presParOf" srcId="{32EA6658-7F52-40A4-B327-414ED7E6C509}" destId="{97057161-2F3A-4668-B346-E3F0B95B7387}" srcOrd="2" destOrd="0" presId="urn:microsoft.com/office/officeart/2005/8/layout/vList4"/>
    <dgm:cxn modelId="{907DA13B-4A70-485E-971F-C0D917E56A02}" type="presParOf" srcId="{9A532257-207F-4FFF-B715-5DA9159F771A}" destId="{03F31CF3-8CAB-41AE-ADAA-458F9111A97C}" srcOrd="3" destOrd="0" presId="urn:microsoft.com/office/officeart/2005/8/layout/vList4"/>
    <dgm:cxn modelId="{9A5DD83E-371F-4657-AF66-A50CA5CCA9AD}" type="presParOf" srcId="{9A532257-207F-4FFF-B715-5DA9159F771A}" destId="{6E8AC683-B8E3-488B-9783-B568597E5D7E}" srcOrd="4" destOrd="0" presId="urn:microsoft.com/office/officeart/2005/8/layout/vList4"/>
    <dgm:cxn modelId="{F454F937-8875-4911-9595-CBA3DBE8D505}" type="presParOf" srcId="{6E8AC683-B8E3-488B-9783-B568597E5D7E}" destId="{4DFA07C9-CCEB-41CC-A04B-3C698A18E1DA}" srcOrd="0" destOrd="0" presId="urn:microsoft.com/office/officeart/2005/8/layout/vList4"/>
    <dgm:cxn modelId="{7E87D128-B128-477E-B118-91B3CB2FDB2A}" type="presParOf" srcId="{6E8AC683-B8E3-488B-9783-B568597E5D7E}" destId="{E5160FBC-6732-4AF5-AB85-40F48EFA9FA0}" srcOrd="1" destOrd="0" presId="urn:microsoft.com/office/officeart/2005/8/layout/vList4"/>
    <dgm:cxn modelId="{ED3630FD-7A08-439E-B0EE-B162B147BEC1}" type="presParOf" srcId="{6E8AC683-B8E3-488B-9783-B568597E5D7E}" destId="{0F0EDDD2-3AC6-44B0-A77C-D773FA3AC81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C662376-D3BA-4CF3-93AC-F306195EF88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ES"/>
        </a:p>
      </dgm:t>
    </dgm:pt>
    <dgm:pt modelId="{FE8B57FB-912F-4855-A222-9CB0801C514C}">
      <dgm:prSet phldrT="[Text]" custT="1"/>
      <dgm:spPr>
        <a:solidFill>
          <a:schemeClr val="accent1">
            <a:hueOff val="0"/>
            <a:satOff val="0"/>
            <a:lumOff val="0"/>
            <a:alpha val="63000"/>
          </a:schemeClr>
        </a:solidFill>
        <a:ln>
          <a:noFill/>
        </a:ln>
      </dgm:spPr>
      <dgm:t>
        <a:bodyPr/>
        <a:lstStyle/>
        <a:p>
          <a:r>
            <a:rPr lang="es-ES" sz="2400" b="1" dirty="0">
              <a:latin typeface="Arial Narrow" panose="020B0606020202030204" pitchFamily="34" charset="0"/>
            </a:rPr>
            <a:t>LEGAL ENVIRONMENT AND CONSUMER PROTECTION</a:t>
          </a:r>
          <a:endParaRPr lang="es-ES" sz="2400" dirty="0">
            <a:latin typeface="Arial Narrow" panose="020B0606020202030204" pitchFamily="34" charset="0"/>
          </a:endParaRPr>
        </a:p>
        <a:p>
          <a:r>
            <a:rPr lang="es-ES" sz="2400" dirty="0">
              <a:latin typeface="Arial Narrow" panose="020B0606020202030204" pitchFamily="34" charset="0"/>
            </a:rPr>
            <a:t>(regulation of tourism activities, professional skills of providers, price transparency)</a:t>
          </a:r>
        </a:p>
        <a:p>
          <a:endParaRPr lang="es-ES" sz="2000" dirty="0">
            <a:latin typeface="Arial Narrow" panose="020B0606020202030204" pitchFamily="34" charset="0"/>
          </a:endParaRPr>
        </a:p>
      </dgm:t>
    </dgm:pt>
    <dgm:pt modelId="{99BBF870-EA95-4774-9941-65FA6AD53BB2}" type="parTrans" cxnId="{C757572B-755F-453F-B65A-8B7A7E7135FE}">
      <dgm:prSet/>
      <dgm:spPr/>
      <dgm:t>
        <a:bodyPr/>
        <a:lstStyle/>
        <a:p>
          <a:endParaRPr lang="es-ES"/>
        </a:p>
      </dgm:t>
    </dgm:pt>
    <dgm:pt modelId="{CD4B5E82-CCE2-42ED-9E1F-1B6630E4BDF0}" type="sibTrans" cxnId="{C757572B-755F-453F-B65A-8B7A7E7135FE}">
      <dgm:prSet/>
      <dgm:spPr/>
      <dgm:t>
        <a:bodyPr/>
        <a:lstStyle/>
        <a:p>
          <a:endParaRPr lang="es-ES"/>
        </a:p>
      </dgm:t>
    </dgm:pt>
    <dgm:pt modelId="{ED787492-717E-44FB-BBC8-BB43411E6973}">
      <dgm:prSet phldrT="[Text]" custT="1"/>
      <dgm:spPr>
        <a:solidFill>
          <a:schemeClr val="accent1">
            <a:hueOff val="0"/>
            <a:satOff val="0"/>
            <a:lumOff val="0"/>
            <a:alpha val="63000"/>
          </a:schemeClr>
        </a:solidFill>
        <a:ln>
          <a:noFill/>
        </a:ln>
      </dgm:spPr>
      <dgm:t>
        <a:bodyPr/>
        <a:lstStyle/>
        <a:p>
          <a:endParaRPr lang="es-ES" sz="2000" dirty="0">
            <a:latin typeface="Arial Narrow" panose="020B0606020202030204" pitchFamily="34" charset="0"/>
          </a:endParaRPr>
        </a:p>
        <a:p>
          <a:r>
            <a:rPr lang="es-ES" sz="2400" b="1" dirty="0">
              <a:latin typeface="Arial Narrow" panose="020B0606020202030204" pitchFamily="34" charset="0"/>
            </a:rPr>
            <a:t>POLITICAL ENVIRONMENT AND INSTITUTIONAL SUPPORT</a:t>
          </a:r>
        </a:p>
        <a:p>
          <a:r>
            <a:rPr lang="es-ES" sz="2400" b="0" dirty="0">
              <a:latin typeface="Arial Narrow" panose="020B0606020202030204" pitchFamily="34" charset="0"/>
            </a:rPr>
            <a:t>(</a:t>
          </a:r>
          <a:r>
            <a:rPr lang="es-ES" sz="2400" b="0" dirty="0" err="1">
              <a:latin typeface="Arial Narrow" panose="020B0606020202030204" pitchFamily="34" charset="0"/>
            </a:rPr>
            <a:t>consistency</a:t>
          </a:r>
          <a:r>
            <a:rPr lang="es-ES" sz="2400" b="0" dirty="0">
              <a:latin typeface="Arial Narrow" panose="020B0606020202030204" pitchFamily="34" charset="0"/>
            </a:rPr>
            <a:t> with tourism development objectives, growth strategies, public services, human resources etc.)</a:t>
          </a:r>
        </a:p>
      </dgm:t>
    </dgm:pt>
    <dgm:pt modelId="{7DB8AD69-603D-4413-AD9B-26372A1F6658}" type="parTrans" cxnId="{261AEE61-6734-4626-8543-767EBE324E06}">
      <dgm:prSet/>
      <dgm:spPr/>
      <dgm:t>
        <a:bodyPr/>
        <a:lstStyle/>
        <a:p>
          <a:endParaRPr lang="es-ES"/>
        </a:p>
      </dgm:t>
    </dgm:pt>
    <dgm:pt modelId="{A1D92F29-7EC7-42E3-8B7D-81D071DE6A9D}" type="sibTrans" cxnId="{261AEE61-6734-4626-8543-767EBE324E06}">
      <dgm:prSet/>
      <dgm:spPr/>
      <dgm:t>
        <a:bodyPr/>
        <a:lstStyle/>
        <a:p>
          <a:endParaRPr lang="es-ES"/>
        </a:p>
      </dgm:t>
    </dgm:pt>
    <dgm:pt modelId="{75871401-19C3-4140-B9FC-9249E963B0FC}">
      <dgm:prSet phldrT="[Text]" custT="1"/>
      <dgm:spPr>
        <a:solidFill>
          <a:schemeClr val="accent1">
            <a:hueOff val="0"/>
            <a:satOff val="0"/>
            <a:lumOff val="0"/>
            <a:alpha val="63000"/>
          </a:schemeClr>
        </a:solidFill>
        <a:ln>
          <a:noFill/>
        </a:ln>
      </dgm:spPr>
      <dgm:t>
        <a:bodyPr/>
        <a:lstStyle/>
        <a:p>
          <a:r>
            <a:rPr lang="es-ES" sz="2400" b="1" dirty="0">
              <a:latin typeface="Arial Narrow" panose="020B0606020202030204" pitchFamily="34" charset="0"/>
            </a:rPr>
            <a:t>COMPETITIVE ENVIRONMENT</a:t>
          </a:r>
        </a:p>
        <a:p>
          <a:r>
            <a:rPr lang="es-ES" sz="2400" b="1" dirty="0">
              <a:latin typeface="Arial Narrow" panose="020B0606020202030204" pitchFamily="34" charset="0"/>
            </a:rPr>
            <a:t>(</a:t>
          </a:r>
          <a:r>
            <a:rPr lang="es-ES" sz="2400" b="0" dirty="0" err="1">
              <a:latin typeface="Arial Narrow" panose="020B0606020202030204" pitchFamily="34" charset="0"/>
            </a:rPr>
            <a:t>geographical</a:t>
          </a:r>
          <a:r>
            <a:rPr lang="es-ES" sz="2400" b="0" dirty="0">
              <a:latin typeface="Arial Narrow" panose="020B0606020202030204" pitchFamily="34" charset="0"/>
            </a:rPr>
            <a:t> location, climate, scale of the destination, </a:t>
          </a:r>
        </a:p>
      </dgm:t>
    </dgm:pt>
    <dgm:pt modelId="{8096C777-4DE9-4F3A-9B03-44A590781609}" type="parTrans" cxnId="{592675C6-77BA-43BF-A24C-8FF37CE8D390}">
      <dgm:prSet/>
      <dgm:spPr/>
      <dgm:t>
        <a:bodyPr/>
        <a:lstStyle/>
        <a:p>
          <a:endParaRPr lang="es-ES"/>
        </a:p>
      </dgm:t>
    </dgm:pt>
    <dgm:pt modelId="{A301739A-8CBA-4AA7-8325-5A71F1276F96}" type="sibTrans" cxnId="{592675C6-77BA-43BF-A24C-8FF37CE8D390}">
      <dgm:prSet/>
      <dgm:spPr/>
      <dgm:t>
        <a:bodyPr/>
        <a:lstStyle/>
        <a:p>
          <a:endParaRPr lang="es-ES"/>
        </a:p>
      </dgm:t>
    </dgm:pt>
    <dgm:pt modelId="{9A532257-207F-4FFF-B715-5DA9159F771A}" type="pres">
      <dgm:prSet presAssocID="{BC662376-D3BA-4CF3-93AC-F306195EF885}" presName="linear" presStyleCnt="0">
        <dgm:presLayoutVars>
          <dgm:dir/>
          <dgm:resizeHandles val="exact"/>
        </dgm:presLayoutVars>
      </dgm:prSet>
      <dgm:spPr/>
    </dgm:pt>
    <dgm:pt modelId="{1451746F-CDBF-4A69-A825-121E1B6A8B5D}" type="pres">
      <dgm:prSet presAssocID="{FE8B57FB-912F-4855-A222-9CB0801C514C}" presName="comp" presStyleCnt="0"/>
      <dgm:spPr/>
    </dgm:pt>
    <dgm:pt modelId="{D8DD41A5-4458-4461-8C49-69B054B0FDB0}" type="pres">
      <dgm:prSet presAssocID="{FE8B57FB-912F-4855-A222-9CB0801C514C}" presName="box" presStyleLbl="node1" presStyleIdx="0" presStyleCnt="3"/>
      <dgm:spPr/>
    </dgm:pt>
    <dgm:pt modelId="{55AB142B-CCCB-453E-9196-754F20EC5CE0}" type="pres">
      <dgm:prSet presAssocID="{FE8B57FB-912F-4855-A222-9CB0801C514C}" presName="img" presStyleLbl="fgImgPlace1" presStyleIdx="0" presStyleCnt="3"/>
      <dgm:spPr>
        <a:blipFill rotWithShape="1">
          <a:blip xmlns:r="http://schemas.openxmlformats.org/officeDocument/2006/relationships" r:embed="rId1"/>
          <a:stretch>
            <a:fillRect/>
          </a:stretch>
        </a:blipFill>
      </dgm:spPr>
    </dgm:pt>
    <dgm:pt modelId="{8A0B72F0-AF5C-46CE-AFC6-5A5B9BFA6716}" type="pres">
      <dgm:prSet presAssocID="{FE8B57FB-912F-4855-A222-9CB0801C514C}" presName="text" presStyleLbl="node1" presStyleIdx="0" presStyleCnt="3">
        <dgm:presLayoutVars>
          <dgm:bulletEnabled val="1"/>
        </dgm:presLayoutVars>
      </dgm:prSet>
      <dgm:spPr/>
    </dgm:pt>
    <dgm:pt modelId="{E31C6486-BA92-4016-98FD-4F7A59B9D777}" type="pres">
      <dgm:prSet presAssocID="{CD4B5E82-CCE2-42ED-9E1F-1B6630E4BDF0}" presName="spacer" presStyleCnt="0"/>
      <dgm:spPr/>
    </dgm:pt>
    <dgm:pt modelId="{32EA6658-7F52-40A4-B327-414ED7E6C509}" type="pres">
      <dgm:prSet presAssocID="{ED787492-717E-44FB-BBC8-BB43411E6973}" presName="comp" presStyleCnt="0"/>
      <dgm:spPr/>
    </dgm:pt>
    <dgm:pt modelId="{EA9B4A73-4D7E-4B31-9113-68BF668AF222}" type="pres">
      <dgm:prSet presAssocID="{ED787492-717E-44FB-BBC8-BB43411E6973}" presName="box" presStyleLbl="node1" presStyleIdx="1" presStyleCnt="3" custLinFactNeighborX="126" custLinFactNeighborY="438"/>
      <dgm:spPr/>
    </dgm:pt>
    <dgm:pt modelId="{D62E4F71-B18B-4FEF-B662-6543846E5028}" type="pres">
      <dgm:prSet presAssocID="{ED787492-717E-44FB-BBC8-BB43411E6973}" presName="img" presStyleLbl="fgImgPlace1" presStyleIdx="1" presStyleCnt="3"/>
      <dgm:spPr>
        <a:blipFill rotWithShape="1">
          <a:blip xmlns:r="http://schemas.openxmlformats.org/officeDocument/2006/relationships" r:embed="rId2"/>
          <a:stretch>
            <a:fillRect/>
          </a:stretch>
        </a:blipFill>
      </dgm:spPr>
    </dgm:pt>
    <dgm:pt modelId="{97057161-2F3A-4668-B346-E3F0B95B7387}" type="pres">
      <dgm:prSet presAssocID="{ED787492-717E-44FB-BBC8-BB43411E6973}" presName="text" presStyleLbl="node1" presStyleIdx="1" presStyleCnt="3">
        <dgm:presLayoutVars>
          <dgm:bulletEnabled val="1"/>
        </dgm:presLayoutVars>
      </dgm:prSet>
      <dgm:spPr/>
    </dgm:pt>
    <dgm:pt modelId="{03F31CF3-8CAB-41AE-ADAA-458F9111A97C}" type="pres">
      <dgm:prSet presAssocID="{A1D92F29-7EC7-42E3-8B7D-81D071DE6A9D}" presName="spacer" presStyleCnt="0"/>
      <dgm:spPr/>
    </dgm:pt>
    <dgm:pt modelId="{6E8AC683-B8E3-488B-9783-B568597E5D7E}" type="pres">
      <dgm:prSet presAssocID="{75871401-19C3-4140-B9FC-9249E963B0FC}" presName="comp" presStyleCnt="0"/>
      <dgm:spPr/>
    </dgm:pt>
    <dgm:pt modelId="{4DFA07C9-CCEB-41CC-A04B-3C698A18E1DA}" type="pres">
      <dgm:prSet presAssocID="{75871401-19C3-4140-B9FC-9249E963B0FC}" presName="box" presStyleLbl="node1" presStyleIdx="2" presStyleCnt="3"/>
      <dgm:spPr/>
    </dgm:pt>
    <dgm:pt modelId="{E5160FBC-6732-4AF5-AB85-40F48EFA9FA0}" type="pres">
      <dgm:prSet presAssocID="{75871401-19C3-4140-B9FC-9249E963B0FC}" presName="img" presStyleLbl="fgImgPlace1" presStyleIdx="2" presStyleCnt="3"/>
      <dgm:spPr>
        <a:blipFill rotWithShape="1">
          <a:blip xmlns:r="http://schemas.openxmlformats.org/officeDocument/2006/relationships" r:embed="rId3"/>
          <a:stretch>
            <a:fillRect/>
          </a:stretch>
        </a:blipFill>
      </dgm:spPr>
    </dgm:pt>
    <dgm:pt modelId="{0F0EDDD2-3AC6-44B0-A77C-D773FA3AC814}" type="pres">
      <dgm:prSet presAssocID="{75871401-19C3-4140-B9FC-9249E963B0FC}" presName="text" presStyleLbl="node1" presStyleIdx="2" presStyleCnt="3">
        <dgm:presLayoutVars>
          <dgm:bulletEnabled val="1"/>
        </dgm:presLayoutVars>
      </dgm:prSet>
      <dgm:spPr/>
    </dgm:pt>
  </dgm:ptLst>
  <dgm:cxnLst>
    <dgm:cxn modelId="{FF57AB05-0969-4885-A718-515ADBF977BA}" type="presOf" srcId="{BC662376-D3BA-4CF3-93AC-F306195EF885}" destId="{9A532257-207F-4FFF-B715-5DA9159F771A}" srcOrd="0" destOrd="0" presId="urn:microsoft.com/office/officeart/2005/8/layout/vList4"/>
    <dgm:cxn modelId="{D518051E-0295-4FE6-AEAC-F753849B916D}" type="presOf" srcId="{ED787492-717E-44FB-BBC8-BB43411E6973}" destId="{97057161-2F3A-4668-B346-E3F0B95B7387}" srcOrd="1" destOrd="0" presId="urn:microsoft.com/office/officeart/2005/8/layout/vList4"/>
    <dgm:cxn modelId="{C257FF26-B181-4F83-9C78-AF0FA5B16DCC}" type="presOf" srcId="{FE8B57FB-912F-4855-A222-9CB0801C514C}" destId="{8A0B72F0-AF5C-46CE-AFC6-5A5B9BFA6716}" srcOrd="1" destOrd="0" presId="urn:microsoft.com/office/officeart/2005/8/layout/vList4"/>
    <dgm:cxn modelId="{C757572B-755F-453F-B65A-8B7A7E7135FE}" srcId="{BC662376-D3BA-4CF3-93AC-F306195EF885}" destId="{FE8B57FB-912F-4855-A222-9CB0801C514C}" srcOrd="0" destOrd="0" parTransId="{99BBF870-EA95-4774-9941-65FA6AD53BB2}" sibTransId="{CD4B5E82-CCE2-42ED-9E1F-1B6630E4BDF0}"/>
    <dgm:cxn modelId="{A3DB2635-9EFD-4CC6-AD7D-B2F3921022C6}" type="presOf" srcId="{ED787492-717E-44FB-BBC8-BB43411E6973}" destId="{EA9B4A73-4D7E-4B31-9113-68BF668AF222}" srcOrd="0" destOrd="0" presId="urn:microsoft.com/office/officeart/2005/8/layout/vList4"/>
    <dgm:cxn modelId="{261AEE61-6734-4626-8543-767EBE324E06}" srcId="{BC662376-D3BA-4CF3-93AC-F306195EF885}" destId="{ED787492-717E-44FB-BBC8-BB43411E6973}" srcOrd="1" destOrd="0" parTransId="{7DB8AD69-603D-4413-AD9B-26372A1F6658}" sibTransId="{A1D92F29-7EC7-42E3-8B7D-81D071DE6A9D}"/>
    <dgm:cxn modelId="{D5681D97-EAA4-4359-91AB-55987CE28790}" type="presOf" srcId="{FE8B57FB-912F-4855-A222-9CB0801C514C}" destId="{D8DD41A5-4458-4461-8C49-69B054B0FDB0}" srcOrd="0" destOrd="0" presId="urn:microsoft.com/office/officeart/2005/8/layout/vList4"/>
    <dgm:cxn modelId="{592675C6-77BA-43BF-A24C-8FF37CE8D390}" srcId="{BC662376-D3BA-4CF3-93AC-F306195EF885}" destId="{75871401-19C3-4140-B9FC-9249E963B0FC}" srcOrd="2" destOrd="0" parTransId="{8096C777-4DE9-4F3A-9B03-44A590781609}" sibTransId="{A301739A-8CBA-4AA7-8325-5A71F1276F96}"/>
    <dgm:cxn modelId="{931F66D1-8904-4691-8F00-7C9C25FC1E5B}" type="presOf" srcId="{75871401-19C3-4140-B9FC-9249E963B0FC}" destId="{4DFA07C9-CCEB-41CC-A04B-3C698A18E1DA}" srcOrd="0" destOrd="0" presId="urn:microsoft.com/office/officeart/2005/8/layout/vList4"/>
    <dgm:cxn modelId="{35F18BDD-B3EE-41A4-918D-28EF77BE8F90}" type="presOf" srcId="{75871401-19C3-4140-B9FC-9249E963B0FC}" destId="{0F0EDDD2-3AC6-44B0-A77C-D773FA3AC814}" srcOrd="1" destOrd="0" presId="urn:microsoft.com/office/officeart/2005/8/layout/vList4"/>
    <dgm:cxn modelId="{BF50B3A3-29DB-4306-9AC9-58D87086C619}" type="presParOf" srcId="{9A532257-207F-4FFF-B715-5DA9159F771A}" destId="{1451746F-CDBF-4A69-A825-121E1B6A8B5D}" srcOrd="0" destOrd="0" presId="urn:microsoft.com/office/officeart/2005/8/layout/vList4"/>
    <dgm:cxn modelId="{83D0FAC7-3A90-4039-8953-CE787B389367}" type="presParOf" srcId="{1451746F-CDBF-4A69-A825-121E1B6A8B5D}" destId="{D8DD41A5-4458-4461-8C49-69B054B0FDB0}" srcOrd="0" destOrd="0" presId="urn:microsoft.com/office/officeart/2005/8/layout/vList4"/>
    <dgm:cxn modelId="{7848E78A-B527-403A-9B2E-19E431668A70}" type="presParOf" srcId="{1451746F-CDBF-4A69-A825-121E1B6A8B5D}" destId="{55AB142B-CCCB-453E-9196-754F20EC5CE0}" srcOrd="1" destOrd="0" presId="urn:microsoft.com/office/officeart/2005/8/layout/vList4"/>
    <dgm:cxn modelId="{9DEF30FD-CF4D-4B2E-B40E-919D1270C770}" type="presParOf" srcId="{1451746F-CDBF-4A69-A825-121E1B6A8B5D}" destId="{8A0B72F0-AF5C-46CE-AFC6-5A5B9BFA6716}" srcOrd="2" destOrd="0" presId="urn:microsoft.com/office/officeart/2005/8/layout/vList4"/>
    <dgm:cxn modelId="{3AE56C04-5DE1-4049-B73E-B5C9F587A063}" type="presParOf" srcId="{9A532257-207F-4FFF-B715-5DA9159F771A}" destId="{E31C6486-BA92-4016-98FD-4F7A59B9D777}" srcOrd="1" destOrd="0" presId="urn:microsoft.com/office/officeart/2005/8/layout/vList4"/>
    <dgm:cxn modelId="{3FFCA88F-31BA-4E20-9454-A148E85067E4}" type="presParOf" srcId="{9A532257-207F-4FFF-B715-5DA9159F771A}" destId="{32EA6658-7F52-40A4-B327-414ED7E6C509}" srcOrd="2" destOrd="0" presId="urn:microsoft.com/office/officeart/2005/8/layout/vList4"/>
    <dgm:cxn modelId="{F373E107-8A24-4FBF-89D5-8C999381017E}" type="presParOf" srcId="{32EA6658-7F52-40A4-B327-414ED7E6C509}" destId="{EA9B4A73-4D7E-4B31-9113-68BF668AF222}" srcOrd="0" destOrd="0" presId="urn:microsoft.com/office/officeart/2005/8/layout/vList4"/>
    <dgm:cxn modelId="{94C42379-70F4-418E-A837-6D4729EA85A6}" type="presParOf" srcId="{32EA6658-7F52-40A4-B327-414ED7E6C509}" destId="{D62E4F71-B18B-4FEF-B662-6543846E5028}" srcOrd="1" destOrd="0" presId="urn:microsoft.com/office/officeart/2005/8/layout/vList4"/>
    <dgm:cxn modelId="{D7A797A7-1494-405D-A326-D46F31EC4643}" type="presParOf" srcId="{32EA6658-7F52-40A4-B327-414ED7E6C509}" destId="{97057161-2F3A-4668-B346-E3F0B95B7387}" srcOrd="2" destOrd="0" presId="urn:microsoft.com/office/officeart/2005/8/layout/vList4"/>
    <dgm:cxn modelId="{4822EE12-7226-4AFC-8D0D-0C239F4D179B}" type="presParOf" srcId="{9A532257-207F-4FFF-B715-5DA9159F771A}" destId="{03F31CF3-8CAB-41AE-ADAA-458F9111A97C}" srcOrd="3" destOrd="0" presId="urn:microsoft.com/office/officeart/2005/8/layout/vList4"/>
    <dgm:cxn modelId="{139D7F5C-52F4-4397-93A9-2CD975379BD9}" type="presParOf" srcId="{9A532257-207F-4FFF-B715-5DA9159F771A}" destId="{6E8AC683-B8E3-488B-9783-B568597E5D7E}" srcOrd="4" destOrd="0" presId="urn:microsoft.com/office/officeart/2005/8/layout/vList4"/>
    <dgm:cxn modelId="{C0785A91-54E6-4FF8-A022-CDAFB928ED34}" type="presParOf" srcId="{6E8AC683-B8E3-488B-9783-B568597E5D7E}" destId="{4DFA07C9-CCEB-41CC-A04B-3C698A18E1DA}" srcOrd="0" destOrd="0" presId="urn:microsoft.com/office/officeart/2005/8/layout/vList4"/>
    <dgm:cxn modelId="{3701CB7C-CC87-40B0-9D18-7EDED53D8DD4}" type="presParOf" srcId="{6E8AC683-B8E3-488B-9783-B568597E5D7E}" destId="{E5160FBC-6732-4AF5-AB85-40F48EFA9FA0}" srcOrd="1" destOrd="0" presId="urn:microsoft.com/office/officeart/2005/8/layout/vList4"/>
    <dgm:cxn modelId="{D42DEBA6-1FE6-4643-BFA7-08F61BB02EEE}" type="presParOf" srcId="{6E8AC683-B8E3-488B-9783-B568597E5D7E}" destId="{0F0EDDD2-3AC6-44B0-A77C-D773FA3AC81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5E4D8F6-15D7-4049-AA91-243E3EE4E7B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D4511C41-D99D-4BA9-B13D-C66E04DB4FEC}">
      <dgm:prSet phldrT="[Text]" custT="1"/>
      <dgm:spPr/>
      <dgm:t>
        <a:bodyPr/>
        <a:lstStyle/>
        <a:p>
          <a:r>
            <a:rPr lang="es-ES" sz="1800" b="1" dirty="0">
              <a:latin typeface="Arial Narrow" panose="020B0606020202030204" pitchFamily="34" charset="0"/>
            </a:rPr>
            <a:t>STANDARDIZATION</a:t>
          </a:r>
        </a:p>
      </dgm:t>
    </dgm:pt>
    <dgm:pt modelId="{7B86C97F-B24F-4970-9323-D1AF71DDEC8F}" type="parTrans" cxnId="{6CBFD8E8-4AB1-45D9-BB10-3F3542FA8406}">
      <dgm:prSet/>
      <dgm:spPr/>
      <dgm:t>
        <a:bodyPr/>
        <a:lstStyle/>
        <a:p>
          <a:endParaRPr lang="es-ES"/>
        </a:p>
      </dgm:t>
    </dgm:pt>
    <dgm:pt modelId="{7A6EF57B-9F71-4BF0-A97B-7C15D4D7A99D}" type="sibTrans" cxnId="{6CBFD8E8-4AB1-45D9-BB10-3F3542FA8406}">
      <dgm:prSet/>
      <dgm:spPr/>
      <dgm:t>
        <a:bodyPr/>
        <a:lstStyle/>
        <a:p>
          <a:endParaRPr lang="es-ES"/>
        </a:p>
      </dgm:t>
    </dgm:pt>
    <dgm:pt modelId="{769D36CC-3375-4A3A-81D5-DE39226F7F46}">
      <dgm:prSet phldrT="[Text]" custT="1"/>
      <dgm:spPr/>
      <dgm:t>
        <a:bodyPr/>
        <a:lstStyle/>
        <a:p>
          <a:r>
            <a:rPr lang="es-ES" sz="1600" b="1" dirty="0">
              <a:latin typeface="Arial Narrow" panose="020B0606020202030204" pitchFamily="34" charset="0"/>
            </a:rPr>
            <a:t>Self regulated/ mandatory</a:t>
          </a:r>
        </a:p>
      </dgm:t>
    </dgm:pt>
    <dgm:pt modelId="{14D073C7-3D11-45D6-B42A-84044791604D}" type="parTrans" cxnId="{28029BEB-4CD0-4C09-A002-367771C841F4}">
      <dgm:prSet/>
      <dgm:spPr/>
      <dgm:t>
        <a:bodyPr/>
        <a:lstStyle/>
        <a:p>
          <a:endParaRPr lang="es-ES"/>
        </a:p>
      </dgm:t>
    </dgm:pt>
    <dgm:pt modelId="{4CB8BFBD-FB4D-4D07-B6A1-EF709DE5FA72}" type="sibTrans" cxnId="{28029BEB-4CD0-4C09-A002-367771C841F4}">
      <dgm:prSet/>
      <dgm:spPr/>
      <dgm:t>
        <a:bodyPr/>
        <a:lstStyle/>
        <a:p>
          <a:endParaRPr lang="es-ES"/>
        </a:p>
      </dgm:t>
    </dgm:pt>
    <dgm:pt modelId="{59467615-9E61-481E-9140-A9FA737A109D}">
      <dgm:prSet phldrT="[Text]" custT="1"/>
      <dgm:spPr/>
      <dgm:t>
        <a:bodyPr/>
        <a:lstStyle/>
        <a:p>
          <a:r>
            <a:rPr lang="es-ES" sz="1800" b="1" dirty="0">
              <a:latin typeface="Arial Narrow" panose="020B0606020202030204" pitchFamily="34" charset="0"/>
            </a:rPr>
            <a:t>CERTIFICATION</a:t>
          </a:r>
        </a:p>
      </dgm:t>
    </dgm:pt>
    <dgm:pt modelId="{F114A5C4-0C27-44BF-9D51-583D270BEA1E}" type="parTrans" cxnId="{892B9EF4-78B4-4DB7-A99E-F9B3CF8B7C3C}">
      <dgm:prSet/>
      <dgm:spPr/>
      <dgm:t>
        <a:bodyPr/>
        <a:lstStyle/>
        <a:p>
          <a:endParaRPr lang="es-ES"/>
        </a:p>
      </dgm:t>
    </dgm:pt>
    <dgm:pt modelId="{ADB578CE-A892-44A3-9E61-7E22F80A1200}" type="sibTrans" cxnId="{892B9EF4-78B4-4DB7-A99E-F9B3CF8B7C3C}">
      <dgm:prSet/>
      <dgm:spPr/>
      <dgm:t>
        <a:bodyPr/>
        <a:lstStyle/>
        <a:p>
          <a:endParaRPr lang="es-ES"/>
        </a:p>
      </dgm:t>
    </dgm:pt>
    <dgm:pt modelId="{D5604E60-7FA9-43D3-9549-88CFE185FA66}">
      <dgm:prSet phldrT="[Text]" custT="1"/>
      <dgm:spPr/>
      <dgm:t>
        <a:bodyPr/>
        <a:lstStyle/>
        <a:p>
          <a:r>
            <a:rPr lang="es-ES" sz="1600" b="1" dirty="0">
              <a:latin typeface="Arial Narrow" panose="020B0606020202030204" pitchFamily="34" charset="0"/>
            </a:rPr>
            <a:t>Generally voluntary</a:t>
          </a:r>
        </a:p>
      </dgm:t>
    </dgm:pt>
    <dgm:pt modelId="{9C36AADA-9DA7-498C-A90D-8D0B79C1ECDC}" type="parTrans" cxnId="{19098FDA-FF97-4CD5-9247-37B87AC91B91}">
      <dgm:prSet/>
      <dgm:spPr/>
      <dgm:t>
        <a:bodyPr/>
        <a:lstStyle/>
        <a:p>
          <a:endParaRPr lang="es-ES"/>
        </a:p>
      </dgm:t>
    </dgm:pt>
    <dgm:pt modelId="{A418E622-134F-4B70-89EB-509127318F43}" type="sibTrans" cxnId="{19098FDA-FF97-4CD5-9247-37B87AC91B91}">
      <dgm:prSet/>
      <dgm:spPr/>
      <dgm:t>
        <a:bodyPr/>
        <a:lstStyle/>
        <a:p>
          <a:endParaRPr lang="es-ES"/>
        </a:p>
      </dgm:t>
    </dgm:pt>
    <dgm:pt modelId="{45E523F0-1B62-4A42-8529-FD2F4E54E00F}">
      <dgm:prSet phldrT="[Text]" custT="1"/>
      <dgm:spPr/>
      <dgm:t>
        <a:bodyPr/>
        <a:lstStyle/>
        <a:p>
          <a:r>
            <a:rPr lang="es-ES" sz="1800" b="1" dirty="0">
              <a:latin typeface="Arial Narrow" panose="020B0606020202030204" pitchFamily="34" charset="0"/>
            </a:rPr>
            <a:t>CATEGORIZATION</a:t>
          </a:r>
        </a:p>
      </dgm:t>
    </dgm:pt>
    <dgm:pt modelId="{3B9D7C31-DF8A-405E-A459-F9ADAB1F8107}" type="parTrans" cxnId="{D67CA3BC-BB66-44A3-BAE6-CE03E7C60264}">
      <dgm:prSet/>
      <dgm:spPr/>
      <dgm:t>
        <a:bodyPr/>
        <a:lstStyle/>
        <a:p>
          <a:endParaRPr lang="es-ES"/>
        </a:p>
      </dgm:t>
    </dgm:pt>
    <dgm:pt modelId="{612CB1BF-68CB-4CB6-9C96-46BB27591CB0}" type="sibTrans" cxnId="{D67CA3BC-BB66-44A3-BAE6-CE03E7C60264}">
      <dgm:prSet/>
      <dgm:spPr/>
      <dgm:t>
        <a:bodyPr/>
        <a:lstStyle/>
        <a:p>
          <a:endParaRPr lang="es-ES"/>
        </a:p>
      </dgm:t>
    </dgm:pt>
    <dgm:pt modelId="{464286D3-8275-48EB-B516-785C4E7F764E}">
      <dgm:prSet phldrT="[Text]" custT="1"/>
      <dgm:spPr/>
      <dgm:t>
        <a:bodyPr/>
        <a:lstStyle/>
        <a:p>
          <a:r>
            <a:rPr lang="es-ES" sz="1600" b="1" dirty="0">
              <a:latin typeface="Arial Narrow" panose="020B0606020202030204" pitchFamily="34" charset="0"/>
            </a:rPr>
            <a:t>Mandatory</a:t>
          </a:r>
        </a:p>
      </dgm:t>
    </dgm:pt>
    <dgm:pt modelId="{EEF24B9A-D1E4-47DB-AEB1-BB053E19BABD}" type="parTrans" cxnId="{586F4355-36D0-4AAF-8231-65522C7894C5}">
      <dgm:prSet/>
      <dgm:spPr/>
      <dgm:t>
        <a:bodyPr/>
        <a:lstStyle/>
        <a:p>
          <a:endParaRPr lang="es-ES"/>
        </a:p>
      </dgm:t>
    </dgm:pt>
    <dgm:pt modelId="{527F14CE-D15D-4854-901B-F98EEF6A10B2}" type="sibTrans" cxnId="{586F4355-36D0-4AAF-8231-65522C7894C5}">
      <dgm:prSet/>
      <dgm:spPr/>
      <dgm:t>
        <a:bodyPr/>
        <a:lstStyle/>
        <a:p>
          <a:endParaRPr lang="es-ES"/>
        </a:p>
      </dgm:t>
    </dgm:pt>
    <dgm:pt modelId="{ABF8DC0A-8C00-44EB-A8CD-3274BD836432}">
      <dgm:prSet phldrT="[Text]" custT="1"/>
      <dgm:spPr/>
      <dgm:t>
        <a:bodyPr/>
        <a:lstStyle/>
        <a:p>
          <a:r>
            <a:rPr lang="es-ES" sz="1600" b="1" dirty="0">
              <a:latin typeface="Arial Narrow" panose="020B0606020202030204" pitchFamily="34" charset="0"/>
            </a:rPr>
            <a:t>Defines technical specifications,</a:t>
          </a:r>
        </a:p>
      </dgm:t>
    </dgm:pt>
    <dgm:pt modelId="{71F833EF-AF4B-402A-8A49-3D0F36FE83FD}" type="parTrans" cxnId="{0A7BDB87-63AC-444E-9B3C-0EA65405F52C}">
      <dgm:prSet/>
      <dgm:spPr/>
      <dgm:t>
        <a:bodyPr/>
        <a:lstStyle/>
        <a:p>
          <a:endParaRPr lang="es-ES"/>
        </a:p>
      </dgm:t>
    </dgm:pt>
    <dgm:pt modelId="{77EA92DD-9932-4641-BC87-F2EB57032ACA}" type="sibTrans" cxnId="{0A7BDB87-63AC-444E-9B3C-0EA65405F52C}">
      <dgm:prSet/>
      <dgm:spPr/>
      <dgm:t>
        <a:bodyPr/>
        <a:lstStyle/>
        <a:p>
          <a:endParaRPr lang="es-ES"/>
        </a:p>
      </dgm:t>
    </dgm:pt>
    <dgm:pt modelId="{12554E9B-6185-4C17-AE5F-08A3E29EF7BF}">
      <dgm:prSet phldrT="[Text]" custT="1"/>
      <dgm:spPr/>
      <dgm:t>
        <a:bodyPr/>
        <a:lstStyle/>
        <a:p>
          <a:r>
            <a:rPr lang="es-ES" sz="1600" b="1" dirty="0">
              <a:latin typeface="Arial Narrow" panose="020B0606020202030204" pitchFamily="34" charset="0"/>
            </a:rPr>
            <a:t>Generally a participatory process,</a:t>
          </a:r>
        </a:p>
      </dgm:t>
    </dgm:pt>
    <dgm:pt modelId="{8BB87CA3-A110-4C01-B59C-B852F851FB86}" type="parTrans" cxnId="{28536347-875F-44CF-BBC9-9689A060E25E}">
      <dgm:prSet/>
      <dgm:spPr/>
      <dgm:t>
        <a:bodyPr/>
        <a:lstStyle/>
        <a:p>
          <a:endParaRPr lang="es-ES"/>
        </a:p>
      </dgm:t>
    </dgm:pt>
    <dgm:pt modelId="{8F7C241A-D092-41D0-B8F1-8868037D460A}" type="sibTrans" cxnId="{28536347-875F-44CF-BBC9-9689A060E25E}">
      <dgm:prSet/>
      <dgm:spPr/>
      <dgm:t>
        <a:bodyPr/>
        <a:lstStyle/>
        <a:p>
          <a:endParaRPr lang="es-ES"/>
        </a:p>
      </dgm:t>
    </dgm:pt>
    <dgm:pt modelId="{73D99001-35C4-4036-9371-02420E5B5DBD}">
      <dgm:prSet phldrT="[Text]" custT="1"/>
      <dgm:spPr/>
      <dgm:t>
        <a:bodyPr/>
        <a:lstStyle/>
        <a:p>
          <a:r>
            <a:rPr lang="es-ES" sz="1600" b="1" dirty="0">
              <a:latin typeface="Arial Narrow" panose="020B0606020202030204" pitchFamily="34" charset="0"/>
            </a:rPr>
            <a:t>Market oriented,</a:t>
          </a:r>
        </a:p>
      </dgm:t>
    </dgm:pt>
    <dgm:pt modelId="{E374B646-1F48-49A4-913C-A23614EBFD15}" type="parTrans" cxnId="{C5E54DD1-56C8-4101-903E-A901A0478B07}">
      <dgm:prSet/>
      <dgm:spPr/>
      <dgm:t>
        <a:bodyPr/>
        <a:lstStyle/>
        <a:p>
          <a:endParaRPr lang="es-ES"/>
        </a:p>
      </dgm:t>
    </dgm:pt>
    <dgm:pt modelId="{AD343F41-B4D3-416D-940C-9EC10D193203}" type="sibTrans" cxnId="{C5E54DD1-56C8-4101-903E-A901A0478B07}">
      <dgm:prSet/>
      <dgm:spPr/>
      <dgm:t>
        <a:bodyPr/>
        <a:lstStyle/>
        <a:p>
          <a:endParaRPr lang="es-ES"/>
        </a:p>
      </dgm:t>
    </dgm:pt>
    <dgm:pt modelId="{3797AF42-627C-4FD5-97A9-88D7A6689531}">
      <dgm:prSet phldrT="[Text]" custT="1"/>
      <dgm:spPr/>
      <dgm:t>
        <a:bodyPr/>
        <a:lstStyle/>
        <a:p>
          <a:r>
            <a:rPr lang="es-ES" sz="1600" b="1" dirty="0">
              <a:latin typeface="Arial Narrow" panose="020B0606020202030204" pitchFamily="34" charset="0"/>
            </a:rPr>
            <a:t>Public service oriented</a:t>
          </a:r>
        </a:p>
      </dgm:t>
    </dgm:pt>
    <dgm:pt modelId="{CF80CB49-710C-4A61-BA67-34353F74E315}" type="parTrans" cxnId="{F85BDA2D-BD66-4889-8043-2054C143119D}">
      <dgm:prSet/>
      <dgm:spPr/>
      <dgm:t>
        <a:bodyPr/>
        <a:lstStyle/>
        <a:p>
          <a:endParaRPr lang="es-ES"/>
        </a:p>
      </dgm:t>
    </dgm:pt>
    <dgm:pt modelId="{F3D83DDE-1603-456C-9FC7-C32EC6263752}" type="sibTrans" cxnId="{F85BDA2D-BD66-4889-8043-2054C143119D}">
      <dgm:prSet/>
      <dgm:spPr/>
      <dgm:t>
        <a:bodyPr/>
        <a:lstStyle/>
        <a:p>
          <a:endParaRPr lang="es-ES"/>
        </a:p>
      </dgm:t>
    </dgm:pt>
    <dgm:pt modelId="{5DE8035A-1A8F-412D-A3C2-44F5F3348E10}">
      <dgm:prSet phldrT="[Text]" custT="1"/>
      <dgm:spPr/>
      <dgm:t>
        <a:bodyPr/>
        <a:lstStyle/>
        <a:p>
          <a:endParaRPr lang="es-ES" sz="1600" dirty="0">
            <a:latin typeface="Arial Narrow" panose="020B0606020202030204" pitchFamily="34" charset="0"/>
          </a:endParaRPr>
        </a:p>
      </dgm:t>
    </dgm:pt>
    <dgm:pt modelId="{BB5EA95D-7B66-4084-9570-6EB4E35A2502}" type="parTrans" cxnId="{6D18EB99-3AD7-4E51-A186-19AD743EC9BE}">
      <dgm:prSet/>
      <dgm:spPr/>
      <dgm:t>
        <a:bodyPr/>
        <a:lstStyle/>
        <a:p>
          <a:endParaRPr lang="es-ES"/>
        </a:p>
      </dgm:t>
    </dgm:pt>
    <dgm:pt modelId="{BD01A843-0358-41A3-8C4A-9BD942346BFA}" type="sibTrans" cxnId="{6D18EB99-3AD7-4E51-A186-19AD743EC9BE}">
      <dgm:prSet/>
      <dgm:spPr/>
      <dgm:t>
        <a:bodyPr/>
        <a:lstStyle/>
        <a:p>
          <a:endParaRPr lang="es-ES"/>
        </a:p>
      </dgm:t>
    </dgm:pt>
    <dgm:pt modelId="{A281015F-0E23-423F-A441-08E23170A09B}">
      <dgm:prSet phldrT="[Text]" custT="1"/>
      <dgm:spPr/>
      <dgm:t>
        <a:bodyPr/>
        <a:lstStyle/>
        <a:p>
          <a:r>
            <a:rPr lang="es-ES" sz="1600" b="1" dirty="0">
              <a:latin typeface="Arial Narrow" panose="020B0606020202030204" pitchFamily="34" charset="0"/>
            </a:rPr>
            <a:t>Recognition and validation</a:t>
          </a:r>
        </a:p>
      </dgm:t>
    </dgm:pt>
    <dgm:pt modelId="{E369305B-3F73-4A37-8B32-8D38D7F02321}" type="parTrans" cxnId="{E64A2C92-04FA-4DFE-A953-0A57DDB5EE6D}">
      <dgm:prSet/>
      <dgm:spPr/>
      <dgm:t>
        <a:bodyPr/>
        <a:lstStyle/>
        <a:p>
          <a:endParaRPr lang="es-ES"/>
        </a:p>
      </dgm:t>
    </dgm:pt>
    <dgm:pt modelId="{79E67C61-1FB2-416B-A2F3-5255A2E759CD}" type="sibTrans" cxnId="{E64A2C92-04FA-4DFE-A953-0A57DDB5EE6D}">
      <dgm:prSet/>
      <dgm:spPr/>
      <dgm:t>
        <a:bodyPr/>
        <a:lstStyle/>
        <a:p>
          <a:endParaRPr lang="es-ES"/>
        </a:p>
      </dgm:t>
    </dgm:pt>
    <dgm:pt modelId="{1F6CC2CA-E7D9-4563-AA54-60960E550653}">
      <dgm:prSet phldrT="[Text]" custT="1"/>
      <dgm:spPr/>
      <dgm:t>
        <a:bodyPr/>
        <a:lstStyle/>
        <a:p>
          <a:r>
            <a:rPr lang="es-ES" sz="1600" b="1" dirty="0">
              <a:latin typeface="Arial Narrow" panose="020B0606020202030204" pitchFamily="34" charset="0"/>
            </a:rPr>
            <a:t>Market oriented,</a:t>
          </a:r>
        </a:p>
      </dgm:t>
    </dgm:pt>
    <dgm:pt modelId="{437B8958-F63E-4232-82F5-8103F50175FE}" type="parTrans" cxnId="{66B499D2-F9C4-4FFD-BEFC-770D2E9C39BD}">
      <dgm:prSet/>
      <dgm:spPr/>
      <dgm:t>
        <a:bodyPr/>
        <a:lstStyle/>
        <a:p>
          <a:endParaRPr lang="es-ES"/>
        </a:p>
      </dgm:t>
    </dgm:pt>
    <dgm:pt modelId="{6A6F9856-27A4-4B21-A574-068D3E67832F}" type="sibTrans" cxnId="{66B499D2-F9C4-4FFD-BEFC-770D2E9C39BD}">
      <dgm:prSet/>
      <dgm:spPr/>
      <dgm:t>
        <a:bodyPr/>
        <a:lstStyle/>
        <a:p>
          <a:endParaRPr lang="es-ES"/>
        </a:p>
      </dgm:t>
    </dgm:pt>
    <dgm:pt modelId="{BD019491-D590-4F76-9A94-9B2718EE1402}">
      <dgm:prSet phldrT="[Text]" custT="1"/>
      <dgm:spPr/>
      <dgm:t>
        <a:bodyPr/>
        <a:lstStyle/>
        <a:p>
          <a:r>
            <a:rPr lang="es-ES" sz="1600" b="1" dirty="0">
              <a:latin typeface="Arial Narrow" panose="020B0606020202030204" pitchFamily="34" charset="0"/>
            </a:rPr>
            <a:t>Supported by norms</a:t>
          </a:r>
        </a:p>
      </dgm:t>
    </dgm:pt>
    <dgm:pt modelId="{1FCC3984-20D6-48D6-A1D5-BF5F0F50758B}" type="parTrans" cxnId="{C06C13E9-B8E6-49D8-A3BF-260CD941D52D}">
      <dgm:prSet/>
      <dgm:spPr/>
      <dgm:t>
        <a:bodyPr/>
        <a:lstStyle/>
        <a:p>
          <a:endParaRPr lang="es-ES"/>
        </a:p>
      </dgm:t>
    </dgm:pt>
    <dgm:pt modelId="{B748C896-5109-4BA1-9480-4CB87FCE654C}" type="sibTrans" cxnId="{C06C13E9-B8E6-49D8-A3BF-260CD941D52D}">
      <dgm:prSet/>
      <dgm:spPr/>
      <dgm:t>
        <a:bodyPr/>
        <a:lstStyle/>
        <a:p>
          <a:endParaRPr lang="es-ES"/>
        </a:p>
      </dgm:t>
    </dgm:pt>
    <dgm:pt modelId="{CD98FBFD-9336-4D9E-A139-A3A6AC8C9CE0}">
      <dgm:prSet phldrT="[Text]" custT="1"/>
      <dgm:spPr/>
      <dgm:t>
        <a:bodyPr/>
        <a:lstStyle/>
        <a:p>
          <a:r>
            <a:rPr lang="es-ES" sz="1600" b="1" dirty="0">
              <a:latin typeface="Arial Narrow" panose="020B0606020202030204" pitchFamily="34" charset="0"/>
            </a:rPr>
            <a:t>Independent, external validation </a:t>
          </a:r>
        </a:p>
      </dgm:t>
    </dgm:pt>
    <dgm:pt modelId="{320FB454-0038-413A-9DC7-35B80532C8B9}" type="parTrans" cxnId="{23192E0E-D7F1-4F35-8538-7BAD78714666}">
      <dgm:prSet/>
      <dgm:spPr/>
      <dgm:t>
        <a:bodyPr/>
        <a:lstStyle/>
        <a:p>
          <a:endParaRPr lang="es-ES"/>
        </a:p>
      </dgm:t>
    </dgm:pt>
    <dgm:pt modelId="{D296DD18-2114-42FB-862E-8A2746A828B0}" type="sibTrans" cxnId="{23192E0E-D7F1-4F35-8538-7BAD78714666}">
      <dgm:prSet/>
      <dgm:spPr/>
      <dgm:t>
        <a:bodyPr/>
        <a:lstStyle/>
        <a:p>
          <a:endParaRPr lang="es-ES"/>
        </a:p>
      </dgm:t>
    </dgm:pt>
    <dgm:pt modelId="{16371A1F-E317-41D1-AF04-D97F7047A54F}">
      <dgm:prSet phldrT="[Text]" custT="1"/>
      <dgm:spPr/>
      <dgm:t>
        <a:bodyPr/>
        <a:lstStyle/>
        <a:p>
          <a:r>
            <a:rPr lang="es-ES" sz="1600" b="1" dirty="0">
              <a:latin typeface="Arial Narrow" panose="020B0606020202030204" pitchFamily="34" charset="0"/>
            </a:rPr>
            <a:t>Commercial oriented</a:t>
          </a:r>
        </a:p>
      </dgm:t>
    </dgm:pt>
    <dgm:pt modelId="{92B73A8D-982C-4C74-B690-0244EFCCA96C}" type="parTrans" cxnId="{7765E975-19AE-4D0F-86A6-0CCA3CABA270}">
      <dgm:prSet/>
      <dgm:spPr/>
      <dgm:t>
        <a:bodyPr/>
        <a:lstStyle/>
        <a:p>
          <a:endParaRPr lang="es-ES"/>
        </a:p>
      </dgm:t>
    </dgm:pt>
    <dgm:pt modelId="{01557BA4-143C-4D3A-9B71-C96E49AC68EC}" type="sibTrans" cxnId="{7765E975-19AE-4D0F-86A6-0CCA3CABA270}">
      <dgm:prSet/>
      <dgm:spPr/>
      <dgm:t>
        <a:bodyPr/>
        <a:lstStyle/>
        <a:p>
          <a:endParaRPr lang="es-ES"/>
        </a:p>
      </dgm:t>
    </dgm:pt>
    <dgm:pt modelId="{2151E11F-AA75-4545-8B65-CC0BC6A15334}">
      <dgm:prSet phldrT="[Text]" custT="1"/>
      <dgm:spPr/>
      <dgm:t>
        <a:bodyPr/>
        <a:lstStyle/>
        <a:p>
          <a:r>
            <a:rPr lang="es-ES" sz="1600" b="1" dirty="0">
              <a:latin typeface="Arial Narrow" panose="020B0606020202030204" pitchFamily="34" charset="0"/>
            </a:rPr>
            <a:t>Associated with a brand</a:t>
          </a:r>
        </a:p>
      </dgm:t>
    </dgm:pt>
    <dgm:pt modelId="{CDE3D55D-BC3A-461E-9908-C10E2C1162F4}" type="parTrans" cxnId="{A538B76E-3F04-489F-B276-D0265CA14EE7}">
      <dgm:prSet/>
      <dgm:spPr/>
      <dgm:t>
        <a:bodyPr/>
        <a:lstStyle/>
        <a:p>
          <a:endParaRPr lang="es-ES"/>
        </a:p>
      </dgm:t>
    </dgm:pt>
    <dgm:pt modelId="{ED5D48FF-14F2-4E4D-8D4C-6D4A60FE03C5}" type="sibTrans" cxnId="{A538B76E-3F04-489F-B276-D0265CA14EE7}">
      <dgm:prSet/>
      <dgm:spPr/>
      <dgm:t>
        <a:bodyPr/>
        <a:lstStyle/>
        <a:p>
          <a:endParaRPr lang="es-ES"/>
        </a:p>
      </dgm:t>
    </dgm:pt>
    <dgm:pt modelId="{142A96AC-E0B9-492A-B4FF-632DC20333FC}">
      <dgm:prSet phldrT="[Text]" custT="1"/>
      <dgm:spPr/>
      <dgm:t>
        <a:bodyPr/>
        <a:lstStyle/>
        <a:p>
          <a:r>
            <a:rPr lang="es-ES" sz="1600" b="1" dirty="0">
              <a:latin typeface="Arial Narrow" panose="020B0606020202030204" pitchFamily="34" charset="0"/>
            </a:rPr>
            <a:t>Administrative  request</a:t>
          </a:r>
        </a:p>
      </dgm:t>
    </dgm:pt>
    <dgm:pt modelId="{4BB7A484-B3B1-4AC9-83B0-0637BDF76624}" type="parTrans" cxnId="{D62D572C-7F0A-40CE-BD7E-3758BC681BFA}">
      <dgm:prSet/>
      <dgm:spPr/>
      <dgm:t>
        <a:bodyPr/>
        <a:lstStyle/>
        <a:p>
          <a:endParaRPr lang="es-ES"/>
        </a:p>
      </dgm:t>
    </dgm:pt>
    <dgm:pt modelId="{FEB3AA8F-9B61-414F-BFE6-312076BF0AC1}" type="sibTrans" cxnId="{D62D572C-7F0A-40CE-BD7E-3758BC681BFA}">
      <dgm:prSet/>
      <dgm:spPr/>
      <dgm:t>
        <a:bodyPr/>
        <a:lstStyle/>
        <a:p>
          <a:endParaRPr lang="es-ES"/>
        </a:p>
      </dgm:t>
    </dgm:pt>
    <dgm:pt modelId="{6F90091B-D37F-4F86-A8C7-F65F5553C2E4}">
      <dgm:prSet phldrT="[Text]" custT="1"/>
      <dgm:spPr/>
      <dgm:t>
        <a:bodyPr/>
        <a:lstStyle/>
        <a:p>
          <a:r>
            <a:rPr lang="es-ES" sz="1600" b="1" dirty="0">
              <a:latin typeface="Arial Narrow" panose="020B0606020202030204" pitchFamily="34" charset="0"/>
            </a:rPr>
            <a:t>Supported by norms</a:t>
          </a:r>
        </a:p>
      </dgm:t>
    </dgm:pt>
    <dgm:pt modelId="{229EF526-72DA-43B1-9581-F20B2D93837D}" type="parTrans" cxnId="{25428A34-D7F1-499C-9F44-2E0EF59FF5E7}">
      <dgm:prSet/>
      <dgm:spPr/>
      <dgm:t>
        <a:bodyPr/>
        <a:lstStyle/>
        <a:p>
          <a:endParaRPr lang="es-ES"/>
        </a:p>
      </dgm:t>
    </dgm:pt>
    <dgm:pt modelId="{6B7CCBD8-1BBB-476F-B5AF-650A4661CF08}" type="sibTrans" cxnId="{25428A34-D7F1-499C-9F44-2E0EF59FF5E7}">
      <dgm:prSet/>
      <dgm:spPr/>
      <dgm:t>
        <a:bodyPr/>
        <a:lstStyle/>
        <a:p>
          <a:endParaRPr lang="es-ES"/>
        </a:p>
      </dgm:t>
    </dgm:pt>
    <dgm:pt modelId="{072467B3-5420-4B28-B3AA-A8616DB7EF8A}">
      <dgm:prSet phldrT="[Text]" custT="1"/>
      <dgm:spPr/>
      <dgm:t>
        <a:bodyPr/>
        <a:lstStyle/>
        <a:p>
          <a:r>
            <a:rPr lang="es-ES" sz="1600" b="1" dirty="0">
              <a:latin typeface="Arial Narrow" panose="020B0606020202030204" pitchFamily="34" charset="0"/>
            </a:rPr>
            <a:t>Technical initiative</a:t>
          </a:r>
        </a:p>
      </dgm:t>
    </dgm:pt>
    <dgm:pt modelId="{17D5225A-F473-4026-8D62-AF85EFD52762}" type="parTrans" cxnId="{D1EF6404-2275-489B-8876-E3915EE81E79}">
      <dgm:prSet/>
      <dgm:spPr/>
      <dgm:t>
        <a:bodyPr/>
        <a:lstStyle/>
        <a:p>
          <a:endParaRPr lang="es-ES"/>
        </a:p>
      </dgm:t>
    </dgm:pt>
    <dgm:pt modelId="{2FAF9BB9-96A1-4FF1-BDF1-80275310034E}" type="sibTrans" cxnId="{D1EF6404-2275-489B-8876-E3915EE81E79}">
      <dgm:prSet/>
      <dgm:spPr/>
      <dgm:t>
        <a:bodyPr/>
        <a:lstStyle/>
        <a:p>
          <a:endParaRPr lang="es-ES"/>
        </a:p>
      </dgm:t>
    </dgm:pt>
    <dgm:pt modelId="{2747193D-7332-45B6-BF81-6CA488FFF9E5}">
      <dgm:prSet phldrT="[Text]" custT="1"/>
      <dgm:spPr/>
      <dgm:t>
        <a:bodyPr/>
        <a:lstStyle/>
        <a:p>
          <a:r>
            <a:rPr lang="es-ES" sz="1600" b="1" dirty="0">
              <a:latin typeface="Arial Narrow" panose="020B0606020202030204" pitchFamily="34" charset="0"/>
            </a:rPr>
            <a:t>Ranking oriented</a:t>
          </a:r>
        </a:p>
      </dgm:t>
    </dgm:pt>
    <dgm:pt modelId="{4DE4CF86-142A-4980-8EAB-8F61C49B5444}" type="parTrans" cxnId="{ED9EBE34-A612-4146-9882-CC0A2E956263}">
      <dgm:prSet/>
      <dgm:spPr/>
      <dgm:t>
        <a:bodyPr/>
        <a:lstStyle/>
        <a:p>
          <a:endParaRPr lang="es-ES"/>
        </a:p>
      </dgm:t>
    </dgm:pt>
    <dgm:pt modelId="{C799A50E-E34C-45C5-A59D-FDC973C857CA}" type="sibTrans" cxnId="{ED9EBE34-A612-4146-9882-CC0A2E956263}">
      <dgm:prSet/>
      <dgm:spPr/>
      <dgm:t>
        <a:bodyPr/>
        <a:lstStyle/>
        <a:p>
          <a:endParaRPr lang="es-ES"/>
        </a:p>
      </dgm:t>
    </dgm:pt>
    <dgm:pt modelId="{6CF202DF-D9ED-475D-A983-12F0AE48A3E5}">
      <dgm:prSet phldrT="[Text]" custT="1"/>
      <dgm:spPr/>
      <dgm:t>
        <a:bodyPr/>
        <a:lstStyle/>
        <a:p>
          <a:r>
            <a:rPr lang="es-ES" sz="1600" b="1" dirty="0">
              <a:latin typeface="Arial Narrow" panose="020B0606020202030204" pitchFamily="34" charset="0"/>
            </a:rPr>
            <a:t>Supervised by the public sector</a:t>
          </a:r>
        </a:p>
      </dgm:t>
    </dgm:pt>
    <dgm:pt modelId="{EAAD345F-BE30-4B55-A0C8-38FA5603E57A}" type="parTrans" cxnId="{C12338F6-87FB-4E1F-934E-CB8441395DBC}">
      <dgm:prSet/>
      <dgm:spPr/>
      <dgm:t>
        <a:bodyPr/>
        <a:lstStyle/>
        <a:p>
          <a:endParaRPr lang="es-ES"/>
        </a:p>
      </dgm:t>
    </dgm:pt>
    <dgm:pt modelId="{8516B3FE-6CFB-4F17-881E-4B70ADE30F17}" type="sibTrans" cxnId="{C12338F6-87FB-4E1F-934E-CB8441395DBC}">
      <dgm:prSet/>
      <dgm:spPr/>
      <dgm:t>
        <a:bodyPr/>
        <a:lstStyle/>
        <a:p>
          <a:endParaRPr lang="es-ES"/>
        </a:p>
      </dgm:t>
    </dgm:pt>
    <dgm:pt modelId="{D02C3DAF-8455-41D0-A68F-1483D9E78AA9}">
      <dgm:prSet phldrT="[Text]" custT="1"/>
      <dgm:spPr/>
      <dgm:t>
        <a:bodyPr/>
        <a:lstStyle/>
        <a:p>
          <a:endParaRPr lang="es-ES" sz="1600" dirty="0">
            <a:latin typeface="Arial Narrow" panose="020B0606020202030204" pitchFamily="34" charset="0"/>
          </a:endParaRPr>
        </a:p>
      </dgm:t>
    </dgm:pt>
    <dgm:pt modelId="{73ED0643-116F-4834-82EB-082AD7884FD2}" type="parTrans" cxnId="{C40D9B30-C2D6-483F-B807-3F2317D03984}">
      <dgm:prSet/>
      <dgm:spPr/>
      <dgm:t>
        <a:bodyPr/>
        <a:lstStyle/>
        <a:p>
          <a:endParaRPr lang="es-ES"/>
        </a:p>
      </dgm:t>
    </dgm:pt>
    <dgm:pt modelId="{29506F42-531C-487A-B1F8-A8D050BE12FF}" type="sibTrans" cxnId="{C40D9B30-C2D6-483F-B807-3F2317D03984}">
      <dgm:prSet/>
      <dgm:spPr/>
      <dgm:t>
        <a:bodyPr/>
        <a:lstStyle/>
        <a:p>
          <a:endParaRPr lang="es-ES"/>
        </a:p>
      </dgm:t>
    </dgm:pt>
    <dgm:pt modelId="{F782E3D2-88F2-4D77-AF0D-82D8DE900577}">
      <dgm:prSet phldrT="[Text]" custT="1"/>
      <dgm:spPr/>
      <dgm:t>
        <a:bodyPr/>
        <a:lstStyle/>
        <a:p>
          <a:endParaRPr lang="es-ES" sz="1600" dirty="0">
            <a:latin typeface="Arial Narrow" panose="020B0606020202030204" pitchFamily="34" charset="0"/>
          </a:endParaRPr>
        </a:p>
      </dgm:t>
    </dgm:pt>
    <dgm:pt modelId="{E05F8C12-754A-43A1-B396-533D18BA12DE}" type="parTrans" cxnId="{ABF271EC-8FE6-42F0-B48B-B6B2A5E4CDA9}">
      <dgm:prSet/>
      <dgm:spPr/>
      <dgm:t>
        <a:bodyPr/>
        <a:lstStyle/>
        <a:p>
          <a:endParaRPr lang="es-ES"/>
        </a:p>
      </dgm:t>
    </dgm:pt>
    <dgm:pt modelId="{B5CC2167-5A1F-487D-9A6F-14E9D4025935}" type="sibTrans" cxnId="{ABF271EC-8FE6-42F0-B48B-B6B2A5E4CDA9}">
      <dgm:prSet/>
      <dgm:spPr/>
      <dgm:t>
        <a:bodyPr/>
        <a:lstStyle/>
        <a:p>
          <a:endParaRPr lang="es-ES"/>
        </a:p>
      </dgm:t>
    </dgm:pt>
    <dgm:pt modelId="{F9A9E807-43D5-49CB-B91D-D99E5E1594FC}" type="pres">
      <dgm:prSet presAssocID="{65E4D8F6-15D7-4049-AA91-243E3EE4E7B5}" presName="Name0" presStyleCnt="0">
        <dgm:presLayoutVars>
          <dgm:dir/>
          <dgm:animLvl val="lvl"/>
          <dgm:resizeHandles val="exact"/>
        </dgm:presLayoutVars>
      </dgm:prSet>
      <dgm:spPr/>
    </dgm:pt>
    <dgm:pt modelId="{20DA3912-9CC4-4469-B53D-CEAB32D01E13}" type="pres">
      <dgm:prSet presAssocID="{D4511C41-D99D-4BA9-B13D-C66E04DB4FEC}" presName="composite" presStyleCnt="0"/>
      <dgm:spPr/>
    </dgm:pt>
    <dgm:pt modelId="{9FA9CB5E-3560-4812-AAB2-BFFCA7BB3220}" type="pres">
      <dgm:prSet presAssocID="{D4511C41-D99D-4BA9-B13D-C66E04DB4FEC}" presName="parTx" presStyleLbl="alignNode1" presStyleIdx="0" presStyleCnt="3" custScaleX="107148" custScaleY="100000" custLinFactNeighborX="2913" custLinFactNeighborY="-4309">
        <dgm:presLayoutVars>
          <dgm:chMax val="0"/>
          <dgm:chPref val="0"/>
          <dgm:bulletEnabled val="1"/>
        </dgm:presLayoutVars>
      </dgm:prSet>
      <dgm:spPr/>
    </dgm:pt>
    <dgm:pt modelId="{DB31FAC9-0880-4B44-A8C0-880920D4B109}" type="pres">
      <dgm:prSet presAssocID="{D4511C41-D99D-4BA9-B13D-C66E04DB4FEC}" presName="desTx" presStyleLbl="alignAccFollowNode1" presStyleIdx="0" presStyleCnt="3" custScaleX="106561" custScaleY="100000" custLinFactNeighborX="2619" custLinFactNeighborY="4474">
        <dgm:presLayoutVars>
          <dgm:bulletEnabled val="1"/>
        </dgm:presLayoutVars>
      </dgm:prSet>
      <dgm:spPr/>
    </dgm:pt>
    <dgm:pt modelId="{A1A70967-3071-4A2D-B59C-51FE28E00837}" type="pres">
      <dgm:prSet presAssocID="{7A6EF57B-9F71-4BF0-A97B-7C15D4D7A99D}" presName="space" presStyleCnt="0"/>
      <dgm:spPr/>
    </dgm:pt>
    <dgm:pt modelId="{D824CCB8-9690-4437-9EF1-D4F296787864}" type="pres">
      <dgm:prSet presAssocID="{59467615-9E61-481E-9140-A9FA737A109D}" presName="composite" presStyleCnt="0"/>
      <dgm:spPr/>
    </dgm:pt>
    <dgm:pt modelId="{4D941304-6CF3-43D9-99A0-18BD9CC62AD2}" type="pres">
      <dgm:prSet presAssocID="{59467615-9E61-481E-9140-A9FA737A109D}" presName="parTx" presStyleLbl="alignNode1" presStyleIdx="1" presStyleCnt="3" custLinFactNeighborX="-921" custLinFactNeighborY="-4309">
        <dgm:presLayoutVars>
          <dgm:chMax val="0"/>
          <dgm:chPref val="0"/>
          <dgm:bulletEnabled val="1"/>
        </dgm:presLayoutVars>
      </dgm:prSet>
      <dgm:spPr/>
    </dgm:pt>
    <dgm:pt modelId="{F14EA90B-5F4A-4FC6-A20C-68A406DC5C96}" type="pres">
      <dgm:prSet presAssocID="{59467615-9E61-481E-9140-A9FA737A109D}" presName="desTx" presStyleLbl="alignAccFollowNode1" presStyleIdx="1" presStyleCnt="3" custLinFactNeighborX="-921" custLinFactNeighborY="4474">
        <dgm:presLayoutVars>
          <dgm:bulletEnabled val="1"/>
        </dgm:presLayoutVars>
      </dgm:prSet>
      <dgm:spPr/>
    </dgm:pt>
    <dgm:pt modelId="{5B90B990-54A5-4711-9FBD-32E1C45C7A73}" type="pres">
      <dgm:prSet presAssocID="{ADB578CE-A892-44A3-9E61-7E22F80A1200}" presName="space" presStyleCnt="0"/>
      <dgm:spPr/>
    </dgm:pt>
    <dgm:pt modelId="{2C723AA9-63D3-4344-A182-73A09C3F8BD5}" type="pres">
      <dgm:prSet presAssocID="{45E523F0-1B62-4A42-8529-FD2F4E54E00F}" presName="composite" presStyleCnt="0"/>
      <dgm:spPr/>
    </dgm:pt>
    <dgm:pt modelId="{DD00D416-092B-408B-9798-2C5B1395CED9}" type="pres">
      <dgm:prSet presAssocID="{45E523F0-1B62-4A42-8529-FD2F4E54E00F}" presName="parTx" presStyleLbl="alignNode1" presStyleIdx="2" presStyleCnt="3" custLinFactNeighborX="-540" custLinFactNeighborY="-4309">
        <dgm:presLayoutVars>
          <dgm:chMax val="0"/>
          <dgm:chPref val="0"/>
          <dgm:bulletEnabled val="1"/>
        </dgm:presLayoutVars>
      </dgm:prSet>
      <dgm:spPr/>
    </dgm:pt>
    <dgm:pt modelId="{F35EFDF1-17A0-4869-A5A3-B5602EB91E8E}" type="pres">
      <dgm:prSet presAssocID="{45E523F0-1B62-4A42-8529-FD2F4E54E00F}" presName="desTx" presStyleLbl="alignAccFollowNode1" presStyleIdx="2" presStyleCnt="3" custLinFactNeighborX="-540" custLinFactNeighborY="4474">
        <dgm:presLayoutVars>
          <dgm:bulletEnabled val="1"/>
        </dgm:presLayoutVars>
      </dgm:prSet>
      <dgm:spPr/>
    </dgm:pt>
  </dgm:ptLst>
  <dgm:cxnLst>
    <dgm:cxn modelId="{E7F23700-C898-4F39-A795-B479064E83B9}" type="presOf" srcId="{5DE8035A-1A8F-412D-A3C2-44F5F3348E10}" destId="{DB31FAC9-0880-4B44-A8C0-880920D4B109}" srcOrd="0" destOrd="0" presId="urn:microsoft.com/office/officeart/2005/8/layout/hList1"/>
    <dgm:cxn modelId="{D1EF6404-2275-489B-8876-E3915EE81E79}" srcId="{45E523F0-1B62-4A42-8529-FD2F4E54E00F}" destId="{072467B3-5420-4B28-B3AA-A8616DB7EF8A}" srcOrd="4" destOrd="0" parTransId="{17D5225A-F473-4026-8D62-AF85EFD52762}" sibTransId="{2FAF9BB9-96A1-4FF1-BDF1-80275310034E}"/>
    <dgm:cxn modelId="{ED03910A-AA3C-4CCC-9036-B61E257C2E5F}" type="presOf" srcId="{072467B3-5420-4B28-B3AA-A8616DB7EF8A}" destId="{F35EFDF1-17A0-4869-A5A3-B5602EB91E8E}" srcOrd="0" destOrd="4" presId="urn:microsoft.com/office/officeart/2005/8/layout/hList1"/>
    <dgm:cxn modelId="{23192E0E-D7F1-4F35-8538-7BAD78714666}" srcId="{59467615-9E61-481E-9140-A9FA737A109D}" destId="{CD98FBFD-9336-4D9E-A139-A3A6AC8C9CE0}" srcOrd="5" destOrd="0" parTransId="{320FB454-0038-413A-9DC7-35B80532C8B9}" sibTransId="{D296DD18-2114-42FB-862E-8A2746A828B0}"/>
    <dgm:cxn modelId="{82A28E10-B5AF-49A7-B417-98F22101CA29}" type="presOf" srcId="{BD019491-D590-4F76-9A94-9B2718EE1402}" destId="{F14EA90B-5F4A-4FC6-A20C-68A406DC5C96}" srcOrd="0" destOrd="4" presId="urn:microsoft.com/office/officeart/2005/8/layout/hList1"/>
    <dgm:cxn modelId="{15221016-42C9-4BBE-A613-6685C8D66FBE}" type="presOf" srcId="{12554E9B-6185-4C17-AE5F-08A3E29EF7BF}" destId="{DB31FAC9-0880-4B44-A8C0-880920D4B109}" srcOrd="0" destOrd="3" presId="urn:microsoft.com/office/officeart/2005/8/layout/hList1"/>
    <dgm:cxn modelId="{E8C1D423-4023-4FB6-B4AF-7198E32D0C83}" type="presOf" srcId="{65E4D8F6-15D7-4049-AA91-243E3EE4E7B5}" destId="{F9A9E807-43D5-49CB-B91D-D99E5E1594FC}" srcOrd="0" destOrd="0" presId="urn:microsoft.com/office/officeart/2005/8/layout/hList1"/>
    <dgm:cxn modelId="{D5F1CB24-7D25-49C5-A084-C7AB74B4BEC6}" type="presOf" srcId="{45E523F0-1B62-4A42-8529-FD2F4E54E00F}" destId="{DD00D416-092B-408B-9798-2C5B1395CED9}" srcOrd="0" destOrd="0" presId="urn:microsoft.com/office/officeart/2005/8/layout/hList1"/>
    <dgm:cxn modelId="{B02C8D2A-558D-42DE-B50C-82B9E117ED87}" type="presOf" srcId="{2747193D-7332-45B6-BF81-6CA488FFF9E5}" destId="{F35EFDF1-17A0-4869-A5A3-B5602EB91E8E}" srcOrd="0" destOrd="5" presId="urn:microsoft.com/office/officeart/2005/8/layout/hList1"/>
    <dgm:cxn modelId="{DA04EE2B-1C05-4070-AEEA-3E3D556B12A7}" type="presOf" srcId="{769D36CC-3375-4A3A-81D5-DE39226F7F46}" destId="{DB31FAC9-0880-4B44-A8C0-880920D4B109}" srcOrd="0" destOrd="1" presId="urn:microsoft.com/office/officeart/2005/8/layout/hList1"/>
    <dgm:cxn modelId="{D62D572C-7F0A-40CE-BD7E-3758BC681BFA}" srcId="{45E523F0-1B62-4A42-8529-FD2F4E54E00F}" destId="{142A96AC-E0B9-492A-B4FF-632DC20333FC}" srcOrd="2" destOrd="0" parTransId="{4BB7A484-B3B1-4AC9-83B0-0637BDF76624}" sibTransId="{FEB3AA8F-9B61-414F-BFE6-312076BF0AC1}"/>
    <dgm:cxn modelId="{F85BDA2D-BD66-4889-8043-2054C143119D}" srcId="{D4511C41-D99D-4BA9-B13D-C66E04DB4FEC}" destId="{3797AF42-627C-4FD5-97A9-88D7A6689531}" srcOrd="5" destOrd="0" parTransId="{CF80CB49-710C-4A61-BA67-34353F74E315}" sibTransId="{F3D83DDE-1603-456C-9FC7-C32EC6263752}"/>
    <dgm:cxn modelId="{C40D9B30-C2D6-483F-B807-3F2317D03984}" srcId="{45E523F0-1B62-4A42-8529-FD2F4E54E00F}" destId="{D02C3DAF-8455-41D0-A68F-1483D9E78AA9}" srcOrd="0" destOrd="0" parTransId="{73ED0643-116F-4834-82EB-082AD7884FD2}" sibTransId="{29506F42-531C-487A-B1F8-A8D050BE12FF}"/>
    <dgm:cxn modelId="{25428A34-D7F1-499C-9F44-2E0EF59FF5E7}" srcId="{45E523F0-1B62-4A42-8529-FD2F4E54E00F}" destId="{6F90091B-D37F-4F86-A8C7-F65F5553C2E4}" srcOrd="3" destOrd="0" parTransId="{229EF526-72DA-43B1-9581-F20B2D93837D}" sibTransId="{6B7CCBD8-1BBB-476F-B5AF-650A4661CF08}"/>
    <dgm:cxn modelId="{ED9EBE34-A612-4146-9882-CC0A2E956263}" srcId="{45E523F0-1B62-4A42-8529-FD2F4E54E00F}" destId="{2747193D-7332-45B6-BF81-6CA488FFF9E5}" srcOrd="5" destOrd="0" parTransId="{4DE4CF86-142A-4980-8EAB-8F61C49B5444}" sibTransId="{C799A50E-E34C-45C5-A59D-FDC973C857CA}"/>
    <dgm:cxn modelId="{A4C9EB5E-69E2-4D3D-B27E-890A8E426607}" type="presOf" srcId="{D5604E60-7FA9-43D3-9549-88CFE185FA66}" destId="{F14EA90B-5F4A-4FC6-A20C-68A406DC5C96}" srcOrd="0" destOrd="1" presId="urn:microsoft.com/office/officeart/2005/8/layout/hList1"/>
    <dgm:cxn modelId="{569C2267-43FF-46D0-8124-66B5CB09CE10}" type="presOf" srcId="{6CF202DF-D9ED-475D-A983-12F0AE48A3E5}" destId="{F35EFDF1-17A0-4869-A5A3-B5602EB91E8E}" srcOrd="0" destOrd="6" presId="urn:microsoft.com/office/officeart/2005/8/layout/hList1"/>
    <dgm:cxn modelId="{28536347-875F-44CF-BBC9-9689A060E25E}" srcId="{D4511C41-D99D-4BA9-B13D-C66E04DB4FEC}" destId="{12554E9B-6185-4C17-AE5F-08A3E29EF7BF}" srcOrd="3" destOrd="0" parTransId="{8BB87CA3-A110-4C01-B59C-B852F851FB86}" sibTransId="{8F7C241A-D092-41D0-B8F1-8868037D460A}"/>
    <dgm:cxn modelId="{7360F447-FE9D-4BD1-9632-A9E24F7DE77B}" type="presOf" srcId="{A281015F-0E23-423F-A441-08E23170A09B}" destId="{F14EA90B-5F4A-4FC6-A20C-68A406DC5C96}" srcOrd="0" destOrd="2" presId="urn:microsoft.com/office/officeart/2005/8/layout/hList1"/>
    <dgm:cxn modelId="{A538B76E-3F04-489F-B276-D0265CA14EE7}" srcId="{59467615-9E61-481E-9140-A9FA737A109D}" destId="{2151E11F-AA75-4545-8B65-CC0BC6A15334}" srcOrd="7" destOrd="0" parTransId="{CDE3D55D-BC3A-461E-9908-C10E2C1162F4}" sibTransId="{ED5D48FF-14F2-4E4D-8D4C-6D4A60FE03C5}"/>
    <dgm:cxn modelId="{99B57E71-FBD8-4F2D-81EB-EC946E31A288}" type="presOf" srcId="{1F6CC2CA-E7D9-4563-AA54-60960E550653}" destId="{F14EA90B-5F4A-4FC6-A20C-68A406DC5C96}" srcOrd="0" destOrd="3" presId="urn:microsoft.com/office/officeart/2005/8/layout/hList1"/>
    <dgm:cxn modelId="{357E8652-D040-4F93-8E7C-EF4490308B91}" type="presOf" srcId="{F782E3D2-88F2-4D77-AF0D-82D8DE900577}" destId="{F14EA90B-5F4A-4FC6-A20C-68A406DC5C96}" srcOrd="0" destOrd="0" presId="urn:microsoft.com/office/officeart/2005/8/layout/hList1"/>
    <dgm:cxn modelId="{066DC472-3ABD-470F-AD19-C529216B95A6}" type="presOf" srcId="{CD98FBFD-9336-4D9E-A139-A3A6AC8C9CE0}" destId="{F14EA90B-5F4A-4FC6-A20C-68A406DC5C96}" srcOrd="0" destOrd="5" presId="urn:microsoft.com/office/officeart/2005/8/layout/hList1"/>
    <dgm:cxn modelId="{586F4355-36D0-4AAF-8231-65522C7894C5}" srcId="{45E523F0-1B62-4A42-8529-FD2F4E54E00F}" destId="{464286D3-8275-48EB-B516-785C4E7F764E}" srcOrd="1" destOrd="0" parTransId="{EEF24B9A-D1E4-47DB-AEB1-BB053E19BABD}" sibTransId="{527F14CE-D15D-4854-901B-F98EEF6A10B2}"/>
    <dgm:cxn modelId="{7765E975-19AE-4D0F-86A6-0CCA3CABA270}" srcId="{59467615-9E61-481E-9140-A9FA737A109D}" destId="{16371A1F-E317-41D1-AF04-D97F7047A54F}" srcOrd="6" destOrd="0" parTransId="{92B73A8D-982C-4C74-B690-0244EFCCA96C}" sibTransId="{01557BA4-143C-4D3A-9B71-C96E49AC68EC}"/>
    <dgm:cxn modelId="{25CC7959-FACA-4016-A888-02A312721B36}" type="presOf" srcId="{3797AF42-627C-4FD5-97A9-88D7A6689531}" destId="{DB31FAC9-0880-4B44-A8C0-880920D4B109}" srcOrd="0" destOrd="5" presId="urn:microsoft.com/office/officeart/2005/8/layout/hList1"/>
    <dgm:cxn modelId="{0A7BDB87-63AC-444E-9B3C-0EA65405F52C}" srcId="{D4511C41-D99D-4BA9-B13D-C66E04DB4FEC}" destId="{ABF8DC0A-8C00-44EB-A8CD-3274BD836432}" srcOrd="2" destOrd="0" parTransId="{71F833EF-AF4B-402A-8A49-3D0F36FE83FD}" sibTransId="{77EA92DD-9932-4641-BC87-F2EB57032ACA}"/>
    <dgm:cxn modelId="{9976848A-D5EF-4048-A79D-D781448C5487}" type="presOf" srcId="{59467615-9E61-481E-9140-A9FA737A109D}" destId="{4D941304-6CF3-43D9-99A0-18BD9CC62AD2}" srcOrd="0" destOrd="0" presId="urn:microsoft.com/office/officeart/2005/8/layout/hList1"/>
    <dgm:cxn modelId="{A77E7F8B-4F1F-46F5-9577-00954457A6A0}" type="presOf" srcId="{6F90091B-D37F-4F86-A8C7-F65F5553C2E4}" destId="{F35EFDF1-17A0-4869-A5A3-B5602EB91E8E}" srcOrd="0" destOrd="3" presId="urn:microsoft.com/office/officeart/2005/8/layout/hList1"/>
    <dgm:cxn modelId="{E64A2C92-04FA-4DFE-A953-0A57DDB5EE6D}" srcId="{59467615-9E61-481E-9140-A9FA737A109D}" destId="{A281015F-0E23-423F-A441-08E23170A09B}" srcOrd="2" destOrd="0" parTransId="{E369305B-3F73-4A37-8B32-8D38D7F02321}" sibTransId="{79E67C61-1FB2-416B-A2F3-5255A2E759CD}"/>
    <dgm:cxn modelId="{61DE8B97-0F7B-41AE-A5BB-A12B50A46513}" type="presOf" srcId="{464286D3-8275-48EB-B516-785C4E7F764E}" destId="{F35EFDF1-17A0-4869-A5A3-B5602EB91E8E}" srcOrd="0" destOrd="1" presId="urn:microsoft.com/office/officeart/2005/8/layout/hList1"/>
    <dgm:cxn modelId="{6D18EB99-3AD7-4E51-A186-19AD743EC9BE}" srcId="{D4511C41-D99D-4BA9-B13D-C66E04DB4FEC}" destId="{5DE8035A-1A8F-412D-A3C2-44F5F3348E10}" srcOrd="0" destOrd="0" parTransId="{BB5EA95D-7B66-4084-9570-6EB4E35A2502}" sibTransId="{BD01A843-0358-41A3-8C4A-9BD942346BFA}"/>
    <dgm:cxn modelId="{760C709D-EED0-4E5F-A306-957383D3E887}" type="presOf" srcId="{142A96AC-E0B9-492A-B4FF-632DC20333FC}" destId="{F35EFDF1-17A0-4869-A5A3-B5602EB91E8E}" srcOrd="0" destOrd="2" presId="urn:microsoft.com/office/officeart/2005/8/layout/hList1"/>
    <dgm:cxn modelId="{39602AAF-C46D-4D1C-9C48-58D3E75B3D89}" type="presOf" srcId="{D4511C41-D99D-4BA9-B13D-C66E04DB4FEC}" destId="{9FA9CB5E-3560-4812-AAB2-BFFCA7BB3220}" srcOrd="0" destOrd="0" presId="urn:microsoft.com/office/officeart/2005/8/layout/hList1"/>
    <dgm:cxn modelId="{D67CA3BC-BB66-44A3-BAE6-CE03E7C60264}" srcId="{65E4D8F6-15D7-4049-AA91-243E3EE4E7B5}" destId="{45E523F0-1B62-4A42-8529-FD2F4E54E00F}" srcOrd="2" destOrd="0" parTransId="{3B9D7C31-DF8A-405E-A459-F9ADAB1F8107}" sibTransId="{612CB1BF-68CB-4CB6-9C96-46BB27591CB0}"/>
    <dgm:cxn modelId="{65D396C5-9581-4CD3-B0B8-B6E890E53BE2}" type="presOf" srcId="{73D99001-35C4-4036-9371-02420E5B5DBD}" destId="{DB31FAC9-0880-4B44-A8C0-880920D4B109}" srcOrd="0" destOrd="4" presId="urn:microsoft.com/office/officeart/2005/8/layout/hList1"/>
    <dgm:cxn modelId="{C5E54DD1-56C8-4101-903E-A901A0478B07}" srcId="{D4511C41-D99D-4BA9-B13D-C66E04DB4FEC}" destId="{73D99001-35C4-4036-9371-02420E5B5DBD}" srcOrd="4" destOrd="0" parTransId="{E374B646-1F48-49A4-913C-A23614EBFD15}" sibTransId="{AD343F41-B4D3-416D-940C-9EC10D193203}"/>
    <dgm:cxn modelId="{66B499D2-F9C4-4FFD-BEFC-770D2E9C39BD}" srcId="{59467615-9E61-481E-9140-A9FA737A109D}" destId="{1F6CC2CA-E7D9-4563-AA54-60960E550653}" srcOrd="3" destOrd="0" parTransId="{437B8958-F63E-4232-82F5-8103F50175FE}" sibTransId="{6A6F9856-27A4-4B21-A574-068D3E67832F}"/>
    <dgm:cxn modelId="{19098FDA-FF97-4CD5-9247-37B87AC91B91}" srcId="{59467615-9E61-481E-9140-A9FA737A109D}" destId="{D5604E60-7FA9-43D3-9549-88CFE185FA66}" srcOrd="1" destOrd="0" parTransId="{9C36AADA-9DA7-498C-A90D-8D0B79C1ECDC}" sibTransId="{A418E622-134F-4B70-89EB-509127318F43}"/>
    <dgm:cxn modelId="{CA0EEAE1-9FC3-4452-ADD1-2F09480FE626}" type="presOf" srcId="{ABF8DC0A-8C00-44EB-A8CD-3274BD836432}" destId="{DB31FAC9-0880-4B44-A8C0-880920D4B109}" srcOrd="0" destOrd="2" presId="urn:microsoft.com/office/officeart/2005/8/layout/hList1"/>
    <dgm:cxn modelId="{077A70E5-E7A0-4C48-8592-0C4F7FEBA2F1}" type="presOf" srcId="{D02C3DAF-8455-41D0-A68F-1483D9E78AA9}" destId="{F35EFDF1-17A0-4869-A5A3-B5602EB91E8E}" srcOrd="0" destOrd="0" presId="urn:microsoft.com/office/officeart/2005/8/layout/hList1"/>
    <dgm:cxn modelId="{6CBFD8E8-4AB1-45D9-BB10-3F3542FA8406}" srcId="{65E4D8F6-15D7-4049-AA91-243E3EE4E7B5}" destId="{D4511C41-D99D-4BA9-B13D-C66E04DB4FEC}" srcOrd="0" destOrd="0" parTransId="{7B86C97F-B24F-4970-9323-D1AF71DDEC8F}" sibTransId="{7A6EF57B-9F71-4BF0-A97B-7C15D4D7A99D}"/>
    <dgm:cxn modelId="{C06C13E9-B8E6-49D8-A3BF-260CD941D52D}" srcId="{59467615-9E61-481E-9140-A9FA737A109D}" destId="{BD019491-D590-4F76-9A94-9B2718EE1402}" srcOrd="4" destOrd="0" parTransId="{1FCC3984-20D6-48D6-A1D5-BF5F0F50758B}" sibTransId="{B748C896-5109-4BA1-9480-4CB87FCE654C}"/>
    <dgm:cxn modelId="{28029BEB-4CD0-4C09-A002-367771C841F4}" srcId="{D4511C41-D99D-4BA9-B13D-C66E04DB4FEC}" destId="{769D36CC-3375-4A3A-81D5-DE39226F7F46}" srcOrd="1" destOrd="0" parTransId="{14D073C7-3D11-45D6-B42A-84044791604D}" sibTransId="{4CB8BFBD-FB4D-4D07-B6A1-EF709DE5FA72}"/>
    <dgm:cxn modelId="{208F3CEC-F840-409D-BA49-4E9F1B8AC7F3}" type="presOf" srcId="{16371A1F-E317-41D1-AF04-D97F7047A54F}" destId="{F14EA90B-5F4A-4FC6-A20C-68A406DC5C96}" srcOrd="0" destOrd="6" presId="urn:microsoft.com/office/officeart/2005/8/layout/hList1"/>
    <dgm:cxn modelId="{ABF271EC-8FE6-42F0-B48B-B6B2A5E4CDA9}" srcId="{59467615-9E61-481E-9140-A9FA737A109D}" destId="{F782E3D2-88F2-4D77-AF0D-82D8DE900577}" srcOrd="0" destOrd="0" parTransId="{E05F8C12-754A-43A1-B396-533D18BA12DE}" sibTransId="{B5CC2167-5A1F-487D-9A6F-14E9D4025935}"/>
    <dgm:cxn modelId="{892B9EF4-78B4-4DB7-A99E-F9B3CF8B7C3C}" srcId="{65E4D8F6-15D7-4049-AA91-243E3EE4E7B5}" destId="{59467615-9E61-481E-9140-A9FA737A109D}" srcOrd="1" destOrd="0" parTransId="{F114A5C4-0C27-44BF-9D51-583D270BEA1E}" sibTransId="{ADB578CE-A892-44A3-9E61-7E22F80A1200}"/>
    <dgm:cxn modelId="{C12338F6-87FB-4E1F-934E-CB8441395DBC}" srcId="{45E523F0-1B62-4A42-8529-FD2F4E54E00F}" destId="{6CF202DF-D9ED-475D-A983-12F0AE48A3E5}" srcOrd="6" destOrd="0" parTransId="{EAAD345F-BE30-4B55-A0C8-38FA5603E57A}" sibTransId="{8516B3FE-6CFB-4F17-881E-4B70ADE30F17}"/>
    <dgm:cxn modelId="{649923FE-BB86-4559-B6D1-077147B6687E}" type="presOf" srcId="{2151E11F-AA75-4545-8B65-CC0BC6A15334}" destId="{F14EA90B-5F4A-4FC6-A20C-68A406DC5C96}" srcOrd="0" destOrd="7" presId="urn:microsoft.com/office/officeart/2005/8/layout/hList1"/>
    <dgm:cxn modelId="{7CDD3B74-545B-44C7-9644-7B42A8D1776E}" type="presParOf" srcId="{F9A9E807-43D5-49CB-B91D-D99E5E1594FC}" destId="{20DA3912-9CC4-4469-B53D-CEAB32D01E13}" srcOrd="0" destOrd="0" presId="urn:microsoft.com/office/officeart/2005/8/layout/hList1"/>
    <dgm:cxn modelId="{B4070718-60D6-4B06-9CFF-9F867F271CD0}" type="presParOf" srcId="{20DA3912-9CC4-4469-B53D-CEAB32D01E13}" destId="{9FA9CB5E-3560-4812-AAB2-BFFCA7BB3220}" srcOrd="0" destOrd="0" presId="urn:microsoft.com/office/officeart/2005/8/layout/hList1"/>
    <dgm:cxn modelId="{63D5E551-E71E-43D5-98B7-33E29CD455AA}" type="presParOf" srcId="{20DA3912-9CC4-4469-B53D-CEAB32D01E13}" destId="{DB31FAC9-0880-4B44-A8C0-880920D4B109}" srcOrd="1" destOrd="0" presId="urn:microsoft.com/office/officeart/2005/8/layout/hList1"/>
    <dgm:cxn modelId="{BC30FD40-7BA8-44D9-817B-0DB33DEC11CB}" type="presParOf" srcId="{F9A9E807-43D5-49CB-B91D-D99E5E1594FC}" destId="{A1A70967-3071-4A2D-B59C-51FE28E00837}" srcOrd="1" destOrd="0" presId="urn:microsoft.com/office/officeart/2005/8/layout/hList1"/>
    <dgm:cxn modelId="{4DA6D4F1-3270-4083-816A-4CB11C93E955}" type="presParOf" srcId="{F9A9E807-43D5-49CB-B91D-D99E5E1594FC}" destId="{D824CCB8-9690-4437-9EF1-D4F296787864}" srcOrd="2" destOrd="0" presId="urn:microsoft.com/office/officeart/2005/8/layout/hList1"/>
    <dgm:cxn modelId="{642C1999-0CD3-4751-8315-DF108CCCCBBD}" type="presParOf" srcId="{D824CCB8-9690-4437-9EF1-D4F296787864}" destId="{4D941304-6CF3-43D9-99A0-18BD9CC62AD2}" srcOrd="0" destOrd="0" presId="urn:microsoft.com/office/officeart/2005/8/layout/hList1"/>
    <dgm:cxn modelId="{B16E3FB5-1ECF-4055-A14A-C1753EC6FF59}" type="presParOf" srcId="{D824CCB8-9690-4437-9EF1-D4F296787864}" destId="{F14EA90B-5F4A-4FC6-A20C-68A406DC5C96}" srcOrd="1" destOrd="0" presId="urn:microsoft.com/office/officeart/2005/8/layout/hList1"/>
    <dgm:cxn modelId="{553A22CB-D816-46F6-A198-B23D09C5E721}" type="presParOf" srcId="{F9A9E807-43D5-49CB-B91D-D99E5E1594FC}" destId="{5B90B990-54A5-4711-9FBD-32E1C45C7A73}" srcOrd="3" destOrd="0" presId="urn:microsoft.com/office/officeart/2005/8/layout/hList1"/>
    <dgm:cxn modelId="{26243263-C4C5-4859-832F-35043E3A6338}" type="presParOf" srcId="{F9A9E807-43D5-49CB-B91D-D99E5E1594FC}" destId="{2C723AA9-63D3-4344-A182-73A09C3F8BD5}" srcOrd="4" destOrd="0" presId="urn:microsoft.com/office/officeart/2005/8/layout/hList1"/>
    <dgm:cxn modelId="{8418CD48-FDD7-4BB7-9EB3-8CE83A5131C3}" type="presParOf" srcId="{2C723AA9-63D3-4344-A182-73A09C3F8BD5}" destId="{DD00D416-092B-408B-9798-2C5B1395CED9}" srcOrd="0" destOrd="0" presId="urn:microsoft.com/office/officeart/2005/8/layout/hList1"/>
    <dgm:cxn modelId="{5A6A20EA-D860-48AF-96A2-4744E3BBEB11}" type="presParOf" srcId="{2C723AA9-63D3-4344-A182-73A09C3F8BD5}" destId="{F35EFDF1-17A0-4869-A5A3-B5602EB91E8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71C3E37-3A2D-481D-AC2E-49DD6E532FA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54909E2-4625-43F1-B61D-D0CB9AB04228}">
      <dgm:prSet phldrT="[Text]" custT="1"/>
      <dgm:spPr>
        <a:solidFill>
          <a:schemeClr val="accent1">
            <a:hueOff val="0"/>
            <a:satOff val="0"/>
            <a:lumOff val="0"/>
            <a:alpha val="72000"/>
          </a:schemeClr>
        </a:solidFill>
        <a:ln w="95250" cmpd="sng">
          <a:solidFill>
            <a:schemeClr val="lt1">
              <a:hueOff val="0"/>
              <a:satOff val="0"/>
              <a:lumOff val="0"/>
            </a:schemeClr>
          </a:solidFill>
        </a:ln>
      </dgm:spPr>
      <dgm:t>
        <a:bodyPr/>
        <a:lstStyle/>
        <a:p>
          <a:pPr algn="l"/>
          <a:r>
            <a:rPr lang="es-ES" sz="1600" b="1" u="sng" dirty="0">
              <a:latin typeface="Arial Narrow" panose="020B0606020202030204" pitchFamily="34" charset="0"/>
            </a:rPr>
            <a:t>URBAN </a:t>
          </a:r>
          <a:r>
            <a:rPr lang="es-ES" sz="1600" b="1" dirty="0">
              <a:latin typeface="Arial Narrow" panose="020B0606020202030204" pitchFamily="34" charset="0"/>
            </a:rPr>
            <a:t>:</a:t>
          </a:r>
        </a:p>
        <a:p>
          <a:pPr algn="l"/>
          <a:r>
            <a:rPr lang="es-ES" sz="1600" b="1" dirty="0">
              <a:latin typeface="Arial Narrow" panose="020B0606020202030204" pitchFamily="34" charset="0"/>
            </a:rPr>
            <a:t>- </a:t>
          </a:r>
          <a:r>
            <a:rPr lang="es-ES" sz="1600" b="1" dirty="0" err="1">
              <a:latin typeface="Arial Narrow" panose="020B0606020202030204" pitchFamily="34" charset="0"/>
            </a:rPr>
            <a:t>Protection</a:t>
          </a:r>
          <a:r>
            <a:rPr lang="es-ES" sz="1600" b="1" dirty="0">
              <a:latin typeface="Arial Narrow" panose="020B0606020202030204" pitchFamily="34" charset="0"/>
            </a:rPr>
            <a:t> of cultural </a:t>
          </a:r>
          <a:r>
            <a:rPr lang="es-ES" sz="1600" b="1" dirty="0" err="1">
              <a:latin typeface="Arial Narrow" panose="020B0606020202030204" pitchFamily="34" charset="0"/>
            </a:rPr>
            <a:t>heritage</a:t>
          </a:r>
          <a:r>
            <a:rPr lang="es-ES" sz="1600" b="1" dirty="0">
              <a:latin typeface="Arial Narrow" panose="020B0606020202030204" pitchFamily="34" charset="0"/>
            </a:rPr>
            <a:t> ( %)</a:t>
          </a:r>
        </a:p>
        <a:p>
          <a:pPr algn="l"/>
          <a:r>
            <a:rPr lang="es-ES" sz="1600" b="1" dirty="0">
              <a:latin typeface="Arial Narrow" panose="020B0606020202030204" pitchFamily="34" charset="0"/>
            </a:rPr>
            <a:t>- </a:t>
          </a:r>
          <a:r>
            <a:rPr lang="es-ES" sz="1600" b="1" dirty="0" err="1">
              <a:latin typeface="Arial Narrow" panose="020B0606020202030204" pitchFamily="34" charset="0"/>
            </a:rPr>
            <a:t>Value</a:t>
          </a:r>
          <a:r>
            <a:rPr lang="es-ES" sz="1600" b="1" dirty="0">
              <a:latin typeface="Arial Narrow" panose="020B0606020202030204" pitchFamily="34" charset="0"/>
            </a:rPr>
            <a:t> of </a:t>
          </a:r>
          <a:r>
            <a:rPr lang="es-ES" sz="1600" b="1" dirty="0" err="1">
              <a:latin typeface="Arial Narrow" panose="020B0606020202030204" pitchFamily="34" charset="0"/>
            </a:rPr>
            <a:t>investment</a:t>
          </a:r>
          <a:r>
            <a:rPr lang="es-ES" sz="1600" b="1" dirty="0">
              <a:latin typeface="Arial Narrow" panose="020B0606020202030204" pitchFamily="34" charset="0"/>
            </a:rPr>
            <a:t> in </a:t>
          </a:r>
          <a:r>
            <a:rPr lang="es-ES" sz="1600" b="1" dirty="0" err="1">
              <a:latin typeface="Arial Narrow" panose="020B0606020202030204" pitchFamily="34" charset="0"/>
            </a:rPr>
            <a:t>conservation</a:t>
          </a:r>
          <a:r>
            <a:rPr lang="es-ES" sz="1600" b="1" dirty="0">
              <a:latin typeface="Arial Narrow" panose="020B0606020202030204" pitchFamily="34" charset="0"/>
            </a:rPr>
            <a:t> and </a:t>
          </a:r>
          <a:r>
            <a:rPr lang="es-ES" sz="1600" b="1" dirty="0" err="1">
              <a:latin typeface="Arial Narrow" panose="020B0606020202030204" pitchFamily="34" charset="0"/>
            </a:rPr>
            <a:t>restoration</a:t>
          </a:r>
          <a:endParaRPr lang="es-ES" sz="1600" b="1" dirty="0">
            <a:latin typeface="Arial Narrow" panose="020B0606020202030204" pitchFamily="34" charset="0"/>
          </a:endParaRPr>
        </a:p>
        <a:p>
          <a:pPr algn="l"/>
          <a:r>
            <a:rPr lang="es-ES" sz="1600" b="1" dirty="0">
              <a:latin typeface="Arial Narrow" panose="020B0606020202030204" pitchFamily="34" charset="0"/>
            </a:rPr>
            <a:t>- Street </a:t>
          </a:r>
          <a:r>
            <a:rPr lang="es-ES" sz="1600" b="1" dirty="0" err="1">
              <a:latin typeface="Arial Narrow" panose="020B0606020202030204" pitchFamily="34" charset="0"/>
            </a:rPr>
            <a:t>furniture</a:t>
          </a:r>
          <a:r>
            <a:rPr lang="es-ES" sz="1600" b="1" dirty="0">
              <a:latin typeface="Arial Narrow" panose="020B0606020202030204" pitchFamily="34" charset="0"/>
            </a:rPr>
            <a:t> ( </a:t>
          </a:r>
          <a:r>
            <a:rPr lang="es-ES" sz="1600" b="1" dirty="0" err="1">
              <a:latin typeface="Arial Narrow" panose="020B0606020202030204" pitchFamily="34" charset="0"/>
            </a:rPr>
            <a:t>quantity</a:t>
          </a:r>
          <a:r>
            <a:rPr lang="es-ES" sz="1600" b="1" dirty="0">
              <a:latin typeface="Arial Narrow" panose="020B0606020202030204" pitchFamily="34" charset="0"/>
            </a:rPr>
            <a:t> and </a:t>
          </a:r>
          <a:r>
            <a:rPr lang="es-ES" sz="1600" b="1" dirty="0" err="1">
              <a:latin typeface="Arial Narrow" panose="020B0606020202030204" pitchFamily="34" charset="0"/>
            </a:rPr>
            <a:t>quality</a:t>
          </a:r>
          <a:r>
            <a:rPr lang="es-ES" sz="1600" b="1" dirty="0">
              <a:latin typeface="Arial Narrow" panose="020B0606020202030204" pitchFamily="34" charset="0"/>
            </a:rPr>
            <a:t>)</a:t>
          </a:r>
        </a:p>
        <a:p>
          <a:pPr algn="l"/>
          <a:r>
            <a:rPr lang="es-ES" sz="1600" b="1" dirty="0">
              <a:latin typeface="Arial Narrow" panose="020B0606020202030204" pitchFamily="34" charset="0"/>
            </a:rPr>
            <a:t>- Parking </a:t>
          </a:r>
          <a:r>
            <a:rPr lang="es-ES" sz="1600" b="1" dirty="0" err="1">
              <a:latin typeface="Arial Narrow" panose="020B0606020202030204" pitchFamily="34" charset="0"/>
            </a:rPr>
            <a:t>space</a:t>
          </a:r>
          <a:r>
            <a:rPr lang="es-ES" sz="1600" b="1" dirty="0">
              <a:latin typeface="Arial Narrow" panose="020B0606020202030204" pitchFamily="34" charset="0"/>
            </a:rPr>
            <a:t>/1000 </a:t>
          </a:r>
          <a:r>
            <a:rPr lang="es-ES" sz="1600" b="1" dirty="0" err="1">
              <a:latin typeface="Arial Narrow" panose="020B0606020202030204" pitchFamily="34" charset="0"/>
            </a:rPr>
            <a:t>habitants</a:t>
          </a:r>
          <a:endParaRPr lang="es-ES" sz="1600" b="1" dirty="0">
            <a:latin typeface="Arial Narrow" panose="020B0606020202030204" pitchFamily="34" charset="0"/>
          </a:endParaRPr>
        </a:p>
        <a:p>
          <a:pPr algn="l"/>
          <a:r>
            <a:rPr lang="es-ES" sz="1600" b="1" dirty="0">
              <a:latin typeface="Arial Narrow" panose="020B0606020202030204" pitchFamily="34" charset="0"/>
            </a:rPr>
            <a:t>- </a:t>
          </a:r>
          <a:r>
            <a:rPr lang="es-ES" sz="1600" b="1" dirty="0" err="1">
              <a:latin typeface="Arial Narrow" panose="020B0606020202030204" pitchFamily="34" charset="0"/>
            </a:rPr>
            <a:t>Public</a:t>
          </a:r>
          <a:r>
            <a:rPr lang="es-ES" sz="1600" b="1" dirty="0">
              <a:latin typeface="Arial Narrow" panose="020B0606020202030204" pitchFamily="34" charset="0"/>
            </a:rPr>
            <a:t> </a:t>
          </a:r>
          <a:r>
            <a:rPr lang="es-ES" sz="1600" b="1" dirty="0" err="1">
              <a:latin typeface="Arial Narrow" panose="020B0606020202030204" pitchFamily="34" charset="0"/>
            </a:rPr>
            <a:t>transport</a:t>
          </a:r>
          <a:endParaRPr lang="es-ES" sz="1600" b="1" dirty="0">
            <a:latin typeface="Arial Narrow" panose="020B0606020202030204" pitchFamily="34" charset="0"/>
          </a:endParaRPr>
        </a:p>
        <a:p>
          <a:pPr algn="l"/>
          <a:r>
            <a:rPr lang="es-ES" sz="1600" b="1" dirty="0">
              <a:latin typeface="Arial Narrow" panose="020B0606020202030204" pitchFamily="34" charset="0"/>
            </a:rPr>
            <a:t>- </a:t>
          </a:r>
          <a:r>
            <a:rPr lang="es-ES" sz="1600" b="1" dirty="0" err="1">
              <a:latin typeface="Arial Narrow" panose="020B0606020202030204" pitchFamily="34" charset="0"/>
            </a:rPr>
            <a:t>Information</a:t>
          </a:r>
          <a:r>
            <a:rPr lang="es-ES" sz="1600" b="1" dirty="0">
              <a:latin typeface="Arial Narrow" panose="020B0606020202030204" pitchFamily="34" charset="0"/>
            </a:rPr>
            <a:t> centres</a:t>
          </a:r>
          <a:endParaRPr lang="en-US" sz="1600" dirty="0"/>
        </a:p>
      </dgm:t>
    </dgm:pt>
    <dgm:pt modelId="{0A21482E-73B2-4FFF-9D48-34087D1387F9}" type="parTrans" cxnId="{4F9BCED2-3BCC-4935-9F70-41EC83CC3E7B}">
      <dgm:prSet/>
      <dgm:spPr/>
      <dgm:t>
        <a:bodyPr/>
        <a:lstStyle/>
        <a:p>
          <a:endParaRPr lang="en-US"/>
        </a:p>
      </dgm:t>
    </dgm:pt>
    <dgm:pt modelId="{4CD5F016-853C-4E30-BBD4-9363D5DD2447}" type="sibTrans" cxnId="{4F9BCED2-3BCC-4935-9F70-41EC83CC3E7B}">
      <dgm:prSet/>
      <dgm:spPr/>
      <dgm:t>
        <a:bodyPr/>
        <a:lstStyle/>
        <a:p>
          <a:endParaRPr lang="en-US"/>
        </a:p>
      </dgm:t>
    </dgm:pt>
    <dgm:pt modelId="{0BECAC49-91ED-451B-BF8F-4168DCC009F6}">
      <dgm:prSet phldrT="[Text]" custT="1"/>
      <dgm:spPr>
        <a:solidFill>
          <a:schemeClr val="accent1">
            <a:hueOff val="0"/>
            <a:satOff val="0"/>
            <a:lumOff val="0"/>
            <a:alpha val="72000"/>
          </a:schemeClr>
        </a:solidFill>
        <a:ln w="95250" cmpd="sng">
          <a:solidFill>
            <a:schemeClr val="lt1">
              <a:hueOff val="0"/>
              <a:satOff val="0"/>
              <a:lumOff val="0"/>
            </a:schemeClr>
          </a:solidFill>
        </a:ln>
      </dgm:spPr>
      <dgm:t>
        <a:bodyPr/>
        <a:lstStyle/>
        <a:p>
          <a:pPr algn="l"/>
          <a:r>
            <a:rPr lang="es-ES" sz="1800" b="1" u="sng" dirty="0">
              <a:latin typeface="Arial Narrow" panose="020B0606020202030204" pitchFamily="34" charset="0"/>
            </a:rPr>
            <a:t>MOUNTAIN : </a:t>
          </a:r>
        </a:p>
        <a:p>
          <a:pPr algn="l"/>
          <a:r>
            <a:rPr lang="es-ES" sz="1200" b="1" dirty="0">
              <a:latin typeface="Arial Narrow" panose="020B0606020202030204" pitchFamily="34" charset="0"/>
            </a:rPr>
            <a:t>- </a:t>
          </a:r>
          <a:r>
            <a:rPr lang="es-ES" sz="1200" b="1" dirty="0" err="1">
              <a:latin typeface="Arial Narrow" panose="020B0606020202030204" pitchFamily="34" charset="0"/>
            </a:rPr>
            <a:t>Waiting</a:t>
          </a:r>
          <a:r>
            <a:rPr lang="es-ES" sz="1200" b="1" dirty="0">
              <a:latin typeface="Arial Narrow" panose="020B0606020202030204" pitchFamily="34" charset="0"/>
            </a:rPr>
            <a:t> time </a:t>
          </a:r>
          <a:r>
            <a:rPr lang="es-ES" sz="1200" b="1" dirty="0" err="1">
              <a:latin typeface="Arial Narrow" panose="020B0606020202030204" pitchFamily="34" charset="0"/>
            </a:rPr>
            <a:t>for</a:t>
          </a:r>
          <a:r>
            <a:rPr lang="es-ES" sz="1200" b="1" dirty="0">
              <a:latin typeface="Arial Narrow" panose="020B0606020202030204" pitchFamily="34" charset="0"/>
            </a:rPr>
            <a:t> </a:t>
          </a:r>
          <a:r>
            <a:rPr lang="es-ES" sz="1200" b="1" dirty="0" err="1">
              <a:latin typeface="Arial Narrow" panose="020B0606020202030204" pitchFamily="34" charset="0"/>
            </a:rPr>
            <a:t>the</a:t>
          </a:r>
          <a:r>
            <a:rPr lang="es-ES" sz="1200" b="1" dirty="0">
              <a:latin typeface="Arial Narrow" panose="020B0606020202030204" pitchFamily="34" charset="0"/>
            </a:rPr>
            <a:t> </a:t>
          </a:r>
          <a:r>
            <a:rPr lang="es-ES" sz="1200" b="1" dirty="0" err="1">
              <a:latin typeface="Arial Narrow" panose="020B0606020202030204" pitchFamily="34" charset="0"/>
            </a:rPr>
            <a:t>lifts</a:t>
          </a:r>
          <a:r>
            <a:rPr lang="es-ES" sz="1200" b="1" dirty="0">
              <a:latin typeface="Arial Narrow" panose="020B0606020202030204" pitchFamily="34" charset="0"/>
            </a:rPr>
            <a:t> and </a:t>
          </a:r>
          <a:r>
            <a:rPr lang="es-ES" sz="1200" b="1" dirty="0" err="1">
              <a:latin typeface="Arial Narrow" panose="020B0606020202030204" pitchFamily="34" charset="0"/>
            </a:rPr>
            <a:t>other</a:t>
          </a:r>
          <a:r>
            <a:rPr lang="es-ES" sz="1200" b="1" dirty="0">
              <a:latin typeface="Arial Narrow" panose="020B0606020202030204" pitchFamily="34" charset="0"/>
            </a:rPr>
            <a:t> </a:t>
          </a:r>
          <a:r>
            <a:rPr lang="es-ES" sz="1200" b="1" dirty="0" err="1">
              <a:latin typeface="Arial Narrow" panose="020B0606020202030204" pitchFamily="34" charset="0"/>
            </a:rPr>
            <a:t>mechanical</a:t>
          </a:r>
          <a:r>
            <a:rPr lang="es-ES" sz="1200" b="1" dirty="0">
              <a:latin typeface="Arial Narrow" panose="020B0606020202030204" pitchFamily="34" charset="0"/>
            </a:rPr>
            <a:t> </a:t>
          </a:r>
          <a:r>
            <a:rPr lang="es-ES" sz="1200" b="1" dirty="0" err="1">
              <a:latin typeface="Arial Narrow" panose="020B0606020202030204" pitchFamily="34" charset="0"/>
            </a:rPr>
            <a:t>equipment</a:t>
          </a:r>
          <a:endParaRPr lang="es-ES" sz="1200" b="1" dirty="0">
            <a:latin typeface="Arial Narrow" panose="020B0606020202030204" pitchFamily="34" charset="0"/>
          </a:endParaRPr>
        </a:p>
        <a:p>
          <a:pPr algn="l"/>
          <a:r>
            <a:rPr lang="es-ES" sz="1200" b="1" dirty="0">
              <a:latin typeface="Arial Narrow" panose="020B0606020202030204" pitchFamily="34" charset="0"/>
            </a:rPr>
            <a:t>- </a:t>
          </a:r>
          <a:r>
            <a:rPr lang="es-ES" sz="1200" b="1" dirty="0" err="1">
              <a:latin typeface="Arial Narrow" panose="020B0606020202030204" pitchFamily="34" charset="0"/>
            </a:rPr>
            <a:t>Waiting</a:t>
          </a:r>
          <a:r>
            <a:rPr lang="es-ES" sz="1200" b="1" dirty="0">
              <a:latin typeface="Arial Narrow" panose="020B0606020202030204" pitchFamily="34" charset="0"/>
            </a:rPr>
            <a:t> time </a:t>
          </a:r>
          <a:r>
            <a:rPr lang="es-ES" sz="1200" b="1" dirty="0" err="1">
              <a:latin typeface="Arial Narrow" panose="020B0606020202030204" pitchFamily="34" charset="0"/>
            </a:rPr>
            <a:t>for</a:t>
          </a:r>
          <a:r>
            <a:rPr lang="es-ES" sz="1200" b="1" dirty="0">
              <a:latin typeface="Arial Narrow" panose="020B0606020202030204" pitchFamily="34" charset="0"/>
            </a:rPr>
            <a:t> </a:t>
          </a:r>
          <a:r>
            <a:rPr lang="es-ES" sz="1200" b="1" dirty="0" err="1">
              <a:latin typeface="Arial Narrow" panose="020B0606020202030204" pitchFamily="34" charset="0"/>
            </a:rPr>
            <a:t>hiring</a:t>
          </a:r>
          <a:r>
            <a:rPr lang="es-ES" sz="1200" b="1" dirty="0">
              <a:latin typeface="Arial Narrow" panose="020B0606020202030204" pitchFamily="34" charset="0"/>
            </a:rPr>
            <a:t> </a:t>
          </a:r>
          <a:r>
            <a:rPr lang="es-ES" sz="1200" b="1" dirty="0" err="1">
              <a:latin typeface="Arial Narrow" panose="020B0606020202030204" pitchFamily="34" charset="0"/>
            </a:rPr>
            <a:t>equipment</a:t>
          </a:r>
          <a:endParaRPr lang="es-ES" sz="1200" b="1" dirty="0">
            <a:latin typeface="Arial Narrow" panose="020B0606020202030204" pitchFamily="34" charset="0"/>
          </a:endParaRPr>
        </a:p>
        <a:p>
          <a:pPr algn="l"/>
          <a:r>
            <a:rPr lang="es-ES" sz="1200" b="1" dirty="0">
              <a:latin typeface="Arial Narrow" panose="020B0606020202030204" pitchFamily="34" charset="0"/>
            </a:rPr>
            <a:t>- Parking </a:t>
          </a:r>
          <a:r>
            <a:rPr lang="es-ES" sz="1200" b="1" dirty="0" err="1">
              <a:latin typeface="Arial Narrow" panose="020B0606020202030204" pitchFamily="34" charset="0"/>
            </a:rPr>
            <a:t>capacity</a:t>
          </a:r>
          <a:endParaRPr lang="es-ES" sz="1200" b="1" dirty="0">
            <a:latin typeface="Arial Narrow" panose="020B0606020202030204" pitchFamily="34" charset="0"/>
          </a:endParaRPr>
        </a:p>
        <a:p>
          <a:pPr algn="l"/>
          <a:r>
            <a:rPr lang="es-ES" sz="1200" b="1" dirty="0">
              <a:latin typeface="Arial Narrow" panose="020B0606020202030204" pitchFamily="34" charset="0"/>
            </a:rPr>
            <a:t>- </a:t>
          </a:r>
          <a:r>
            <a:rPr lang="es-ES" sz="1200" b="1" dirty="0" err="1">
              <a:latin typeface="Arial Narrow" panose="020B0606020202030204" pitchFamily="34" charset="0"/>
            </a:rPr>
            <a:t>Information</a:t>
          </a:r>
          <a:r>
            <a:rPr lang="es-ES" sz="1200" b="1" dirty="0">
              <a:latin typeface="Arial Narrow" panose="020B0606020202030204" pitchFamily="34" charset="0"/>
            </a:rPr>
            <a:t> </a:t>
          </a:r>
          <a:r>
            <a:rPr lang="es-ES" sz="1200" b="1" dirty="0" err="1">
              <a:latin typeface="Arial Narrow" panose="020B0606020202030204" pitchFamily="34" charset="0"/>
            </a:rPr>
            <a:t>about</a:t>
          </a:r>
          <a:r>
            <a:rPr lang="es-ES" sz="1200" b="1" dirty="0">
              <a:latin typeface="Arial Narrow" panose="020B0606020202030204" pitchFamily="34" charset="0"/>
            </a:rPr>
            <a:t>  </a:t>
          </a:r>
          <a:r>
            <a:rPr lang="es-ES" sz="1200" b="1" dirty="0" err="1">
              <a:latin typeface="Arial Narrow" panose="020B0606020202030204" pitchFamily="34" charset="0"/>
            </a:rPr>
            <a:t>ski</a:t>
          </a:r>
          <a:r>
            <a:rPr lang="es-ES" sz="1200" b="1" dirty="0">
              <a:latin typeface="Arial Narrow" panose="020B0606020202030204" pitchFamily="34" charset="0"/>
            </a:rPr>
            <a:t> </a:t>
          </a:r>
          <a:r>
            <a:rPr lang="es-ES" sz="1200" b="1" dirty="0" err="1">
              <a:latin typeface="Arial Narrow" panose="020B0606020202030204" pitchFamily="34" charset="0"/>
            </a:rPr>
            <a:t>slopes</a:t>
          </a:r>
          <a:endParaRPr lang="es-ES" sz="1200" b="1" dirty="0">
            <a:latin typeface="Arial Narrow" panose="020B0606020202030204" pitchFamily="34" charset="0"/>
          </a:endParaRPr>
        </a:p>
        <a:p>
          <a:pPr algn="l"/>
          <a:r>
            <a:rPr lang="es-ES" sz="1200" b="1" dirty="0">
              <a:latin typeface="Arial Narrow" panose="020B0606020202030204" pitchFamily="34" charset="0"/>
            </a:rPr>
            <a:t>- </a:t>
          </a:r>
          <a:r>
            <a:rPr lang="es-ES" sz="1200" b="1" dirty="0" err="1">
              <a:latin typeface="Arial Narrow" panose="020B0606020202030204" pitchFamily="34" charset="0"/>
            </a:rPr>
            <a:t>Bathrooms</a:t>
          </a:r>
          <a:r>
            <a:rPr lang="es-ES" sz="1200" b="1" dirty="0">
              <a:latin typeface="Arial Narrow" panose="020B0606020202030204" pitchFamily="34" charset="0"/>
            </a:rPr>
            <a:t> and </a:t>
          </a:r>
          <a:r>
            <a:rPr lang="es-ES" sz="1200" b="1" dirty="0" err="1">
              <a:latin typeface="Arial Narrow" panose="020B0606020202030204" pitchFamily="34" charset="0"/>
            </a:rPr>
            <a:t>toilets</a:t>
          </a:r>
          <a:r>
            <a:rPr lang="es-ES" sz="1200" b="1" dirty="0">
              <a:latin typeface="Arial Narrow" panose="020B0606020202030204" pitchFamily="34" charset="0"/>
            </a:rPr>
            <a:t> in </a:t>
          </a:r>
          <a:r>
            <a:rPr lang="es-ES" sz="1200" b="1" dirty="0" err="1">
              <a:latin typeface="Arial Narrow" panose="020B0606020202030204" pitchFamily="34" charset="0"/>
            </a:rPr>
            <a:t>the</a:t>
          </a:r>
          <a:r>
            <a:rPr lang="es-ES" sz="1200" b="1" dirty="0">
              <a:latin typeface="Arial Narrow" panose="020B0606020202030204" pitchFamily="34" charset="0"/>
            </a:rPr>
            <a:t> </a:t>
          </a:r>
          <a:r>
            <a:rPr lang="es-ES" sz="1200" b="1" dirty="0" err="1">
              <a:latin typeface="Arial Narrow" panose="020B0606020202030204" pitchFamily="34" charset="0"/>
            </a:rPr>
            <a:t>ski</a:t>
          </a:r>
          <a:r>
            <a:rPr lang="es-ES" sz="1200" b="1" dirty="0">
              <a:latin typeface="Arial Narrow" panose="020B0606020202030204" pitchFamily="34" charset="0"/>
            </a:rPr>
            <a:t> </a:t>
          </a:r>
          <a:r>
            <a:rPr lang="es-ES" sz="1200" b="1" dirty="0" err="1">
              <a:latin typeface="Arial Narrow" panose="020B0606020202030204" pitchFamily="34" charset="0"/>
            </a:rPr>
            <a:t>area</a:t>
          </a:r>
          <a:endParaRPr lang="es-ES" sz="1200" b="1" dirty="0">
            <a:latin typeface="Arial Narrow" panose="020B0606020202030204" pitchFamily="34" charset="0"/>
          </a:endParaRPr>
        </a:p>
        <a:p>
          <a:pPr algn="l"/>
          <a:r>
            <a:rPr lang="es-ES" sz="1200" b="1" dirty="0">
              <a:latin typeface="Arial Narrow" panose="020B0606020202030204" pitchFamily="34" charset="0"/>
            </a:rPr>
            <a:t>- Training </a:t>
          </a:r>
          <a:r>
            <a:rPr lang="es-ES" sz="1200" b="1" dirty="0" err="1">
              <a:latin typeface="Arial Narrow" panose="020B0606020202030204" pitchFamily="34" charset="0"/>
            </a:rPr>
            <a:t>courses</a:t>
          </a:r>
          <a:endParaRPr lang="es-ES" sz="1200" b="1" dirty="0">
            <a:latin typeface="Arial Narrow" panose="020B0606020202030204" pitchFamily="34" charset="0"/>
          </a:endParaRPr>
        </a:p>
        <a:p>
          <a:pPr algn="l"/>
          <a:r>
            <a:rPr lang="es-ES" sz="1200" b="1" dirty="0">
              <a:latin typeface="Arial Narrow" panose="020B0606020202030204" pitchFamily="34" charset="0"/>
            </a:rPr>
            <a:t>- </a:t>
          </a:r>
          <a:r>
            <a:rPr lang="es-ES" sz="1200" b="1" dirty="0" err="1">
              <a:latin typeface="Arial Narrow" panose="020B0606020202030204" pitchFamily="34" charset="0"/>
            </a:rPr>
            <a:t>Length</a:t>
          </a:r>
          <a:r>
            <a:rPr lang="es-ES" sz="1200" b="1" dirty="0">
              <a:latin typeface="Arial Narrow" panose="020B0606020202030204" pitchFamily="34" charset="0"/>
            </a:rPr>
            <a:t> of </a:t>
          </a:r>
          <a:r>
            <a:rPr lang="es-ES" sz="1200" b="1" dirty="0" err="1">
              <a:latin typeface="Arial Narrow" panose="020B0606020202030204" pitchFamily="34" charset="0"/>
            </a:rPr>
            <a:t>slopes</a:t>
          </a:r>
          <a:endParaRPr lang="es-ES" sz="1200" b="1" dirty="0">
            <a:latin typeface="Arial Narrow" panose="020B0606020202030204" pitchFamily="34" charset="0"/>
          </a:endParaRPr>
        </a:p>
        <a:p>
          <a:pPr algn="l"/>
          <a:r>
            <a:rPr lang="es-ES" sz="1200" b="1" dirty="0">
              <a:latin typeface="Arial Narrow" panose="020B0606020202030204" pitchFamily="34" charset="0"/>
            </a:rPr>
            <a:t>- Safety and </a:t>
          </a:r>
          <a:r>
            <a:rPr lang="es-ES" sz="1200" b="1" dirty="0" err="1">
              <a:latin typeface="Arial Narrow" panose="020B0606020202030204" pitchFamily="34" charset="0"/>
            </a:rPr>
            <a:t>security</a:t>
          </a:r>
          <a:endParaRPr lang="en-US" sz="1200" dirty="0"/>
        </a:p>
      </dgm:t>
    </dgm:pt>
    <dgm:pt modelId="{30D1C257-D4DF-4DE8-B333-5AB02D1DF55D}" type="parTrans" cxnId="{9A3F02AA-9776-4FC3-8A70-C1E24FFC0CB5}">
      <dgm:prSet/>
      <dgm:spPr/>
      <dgm:t>
        <a:bodyPr/>
        <a:lstStyle/>
        <a:p>
          <a:endParaRPr lang="en-US"/>
        </a:p>
      </dgm:t>
    </dgm:pt>
    <dgm:pt modelId="{18327C96-6850-4619-AF68-BD7D45589DC2}" type="sibTrans" cxnId="{9A3F02AA-9776-4FC3-8A70-C1E24FFC0CB5}">
      <dgm:prSet/>
      <dgm:spPr/>
      <dgm:t>
        <a:bodyPr/>
        <a:lstStyle/>
        <a:p>
          <a:endParaRPr lang="en-US"/>
        </a:p>
      </dgm:t>
    </dgm:pt>
    <dgm:pt modelId="{A170359A-A1B0-48E8-90AD-92BD966081D5}">
      <dgm:prSet phldrT="[Text]"/>
      <dgm:spPr>
        <a:solidFill>
          <a:schemeClr val="accent1">
            <a:hueOff val="0"/>
            <a:satOff val="0"/>
            <a:lumOff val="0"/>
            <a:alpha val="72000"/>
          </a:schemeClr>
        </a:solidFill>
        <a:ln w="95250" cmpd="sng">
          <a:solidFill>
            <a:schemeClr val="lt1">
              <a:hueOff val="0"/>
              <a:satOff val="0"/>
              <a:lumOff val="0"/>
            </a:schemeClr>
          </a:solidFill>
        </a:ln>
      </dgm:spPr>
      <dgm:t>
        <a:bodyPr/>
        <a:lstStyle/>
        <a:p>
          <a:pPr algn="l"/>
          <a:r>
            <a:rPr lang="es-ES" b="1" u="sng" dirty="0">
              <a:latin typeface="Arial Narrow" panose="020B0606020202030204" pitchFamily="34" charset="0"/>
            </a:rPr>
            <a:t>RURAL :</a:t>
          </a:r>
        </a:p>
        <a:p>
          <a:pPr algn="l"/>
          <a:endParaRPr lang="es-ES" b="1" dirty="0">
            <a:latin typeface="Arial Narrow" panose="020B0606020202030204" pitchFamily="34" charset="0"/>
          </a:endParaRPr>
        </a:p>
        <a:p>
          <a:pPr algn="l"/>
          <a:r>
            <a:rPr lang="es-ES" b="1" dirty="0">
              <a:latin typeface="Arial Narrow" panose="020B0606020202030204" pitchFamily="34" charset="0"/>
            </a:rPr>
            <a:t>- Km. of </a:t>
          </a:r>
          <a:r>
            <a:rPr lang="es-ES" b="1" dirty="0" err="1">
              <a:latin typeface="Arial Narrow" panose="020B0606020202030204" pitchFamily="34" charset="0"/>
            </a:rPr>
            <a:t>marked</a:t>
          </a:r>
          <a:r>
            <a:rPr lang="es-ES" b="1" dirty="0">
              <a:latin typeface="Arial Narrow" panose="020B0606020202030204" pitchFamily="34" charset="0"/>
            </a:rPr>
            <a:t> </a:t>
          </a:r>
          <a:r>
            <a:rPr lang="es-ES" b="1" dirty="0" err="1">
              <a:latin typeface="Arial Narrow" panose="020B0606020202030204" pitchFamily="34" charset="0"/>
            </a:rPr>
            <a:t>trails</a:t>
          </a:r>
          <a:endParaRPr lang="es-ES" b="1" dirty="0">
            <a:latin typeface="Arial Narrow" panose="020B0606020202030204" pitchFamily="34" charset="0"/>
          </a:endParaRPr>
        </a:p>
        <a:p>
          <a:pPr algn="l"/>
          <a:r>
            <a:rPr lang="es-ES" b="1" dirty="0">
              <a:latin typeface="Arial Narrow" panose="020B0606020202030204" pitchFamily="34" charset="0"/>
            </a:rPr>
            <a:t>- </a:t>
          </a:r>
          <a:r>
            <a:rPr lang="es-ES" b="1" dirty="0" err="1">
              <a:latin typeface="Arial Narrow" panose="020B0606020202030204" pitchFamily="34" charset="0"/>
            </a:rPr>
            <a:t>Accessible</a:t>
          </a:r>
          <a:r>
            <a:rPr lang="es-ES" b="1" dirty="0">
              <a:latin typeface="Arial Narrow" panose="020B0606020202030204" pitchFamily="34" charset="0"/>
            </a:rPr>
            <a:t> </a:t>
          </a:r>
          <a:r>
            <a:rPr lang="es-ES" b="1" dirty="0" err="1">
              <a:latin typeface="Arial Narrow" panose="020B0606020202030204" pitchFamily="34" charset="0"/>
            </a:rPr>
            <a:t>marked</a:t>
          </a:r>
          <a:r>
            <a:rPr lang="es-ES" b="1" dirty="0">
              <a:latin typeface="Arial Narrow" panose="020B0606020202030204" pitchFamily="34" charset="0"/>
            </a:rPr>
            <a:t> </a:t>
          </a:r>
          <a:r>
            <a:rPr lang="es-ES" b="1" dirty="0" err="1">
              <a:latin typeface="Arial Narrow" panose="020B0606020202030204" pitchFamily="34" charset="0"/>
            </a:rPr>
            <a:t>trails</a:t>
          </a:r>
          <a:r>
            <a:rPr lang="es-ES" b="1" dirty="0">
              <a:latin typeface="Arial Narrow" panose="020B0606020202030204" pitchFamily="34" charset="0"/>
            </a:rPr>
            <a:t> (km)</a:t>
          </a:r>
        </a:p>
        <a:p>
          <a:pPr algn="l"/>
          <a:r>
            <a:rPr lang="es-ES" b="1" dirty="0">
              <a:latin typeface="Arial Narrow" panose="020B0606020202030204" pitchFamily="34" charset="0"/>
            </a:rPr>
            <a:t>- </a:t>
          </a:r>
          <a:r>
            <a:rPr lang="es-ES" b="1" dirty="0" err="1">
              <a:latin typeface="Arial Narrow" panose="020B0606020202030204" pitchFamily="34" charset="0"/>
            </a:rPr>
            <a:t>Economic</a:t>
          </a:r>
          <a:r>
            <a:rPr lang="es-ES" b="1" dirty="0">
              <a:latin typeface="Arial Narrow" panose="020B0606020202030204" pitchFamily="34" charset="0"/>
            </a:rPr>
            <a:t> </a:t>
          </a:r>
          <a:r>
            <a:rPr lang="es-ES" b="1" dirty="0" err="1">
              <a:latin typeface="Arial Narrow" panose="020B0606020202030204" pitchFamily="34" charset="0"/>
            </a:rPr>
            <a:t>impact</a:t>
          </a:r>
          <a:r>
            <a:rPr lang="es-ES" b="1" dirty="0">
              <a:latin typeface="Arial Narrow" panose="020B0606020202030204" pitchFamily="34" charset="0"/>
            </a:rPr>
            <a:t> of </a:t>
          </a:r>
          <a:r>
            <a:rPr lang="es-ES" b="1" dirty="0" err="1">
              <a:latin typeface="Arial Narrow" panose="020B0606020202030204" pitchFamily="34" charset="0"/>
            </a:rPr>
            <a:t>tourism</a:t>
          </a:r>
          <a:r>
            <a:rPr lang="es-ES" b="1" dirty="0">
              <a:latin typeface="Arial Narrow" panose="020B0606020202030204" pitchFamily="34" charset="0"/>
            </a:rPr>
            <a:t> (</a:t>
          </a:r>
          <a:r>
            <a:rPr lang="es-ES" b="1" dirty="0" err="1">
              <a:latin typeface="Arial Narrow" panose="020B0606020202030204" pitchFamily="34" charset="0"/>
            </a:rPr>
            <a:t>revenues</a:t>
          </a:r>
          <a:r>
            <a:rPr lang="es-ES" b="1" dirty="0">
              <a:latin typeface="Arial Narrow" panose="020B0606020202030204" pitchFamily="34" charset="0"/>
            </a:rPr>
            <a:t>)</a:t>
          </a:r>
        </a:p>
        <a:p>
          <a:pPr algn="l"/>
          <a:r>
            <a:rPr lang="es-ES" b="1" dirty="0">
              <a:latin typeface="Arial Narrow" panose="020B0606020202030204" pitchFamily="34" charset="0"/>
            </a:rPr>
            <a:t>- Human </a:t>
          </a:r>
          <a:r>
            <a:rPr lang="es-ES" b="1" dirty="0" err="1">
              <a:latin typeface="Arial Narrow" panose="020B0606020202030204" pitchFamily="34" charset="0"/>
            </a:rPr>
            <a:t>resource</a:t>
          </a:r>
          <a:r>
            <a:rPr lang="es-ES" b="1" dirty="0">
              <a:latin typeface="Arial Narrow" panose="020B0606020202030204" pitchFamily="34" charset="0"/>
            </a:rPr>
            <a:t> </a:t>
          </a:r>
          <a:r>
            <a:rPr lang="es-ES" b="1" dirty="0" err="1">
              <a:latin typeface="Arial Narrow" panose="020B0606020202030204" pitchFamily="34" charset="0"/>
            </a:rPr>
            <a:t>management</a:t>
          </a:r>
          <a:r>
            <a:rPr lang="es-ES" b="1" dirty="0">
              <a:latin typeface="Arial Narrow" panose="020B0606020202030204" pitchFamily="34" charset="0"/>
            </a:rPr>
            <a:t> </a:t>
          </a:r>
          <a:endParaRPr lang="en-US" dirty="0"/>
        </a:p>
      </dgm:t>
    </dgm:pt>
    <dgm:pt modelId="{4EA92058-2D63-4C5F-8DEA-898C3F19FE9A}" type="parTrans" cxnId="{8AD0A8FA-47F8-4C7C-8623-A23B6AB22C26}">
      <dgm:prSet/>
      <dgm:spPr/>
      <dgm:t>
        <a:bodyPr/>
        <a:lstStyle/>
        <a:p>
          <a:endParaRPr lang="en-US"/>
        </a:p>
      </dgm:t>
    </dgm:pt>
    <dgm:pt modelId="{53846560-6421-4986-840D-7B4EC719B95B}" type="sibTrans" cxnId="{8AD0A8FA-47F8-4C7C-8623-A23B6AB22C26}">
      <dgm:prSet/>
      <dgm:spPr/>
      <dgm:t>
        <a:bodyPr/>
        <a:lstStyle/>
        <a:p>
          <a:endParaRPr lang="en-US"/>
        </a:p>
      </dgm:t>
    </dgm:pt>
    <dgm:pt modelId="{60AC869D-4DCB-47FD-B4F8-8DCC9F109422}">
      <dgm:prSet phldrT="[Text]"/>
      <dgm:spPr>
        <a:solidFill>
          <a:schemeClr val="accent1">
            <a:hueOff val="0"/>
            <a:satOff val="0"/>
            <a:lumOff val="0"/>
            <a:alpha val="72000"/>
          </a:schemeClr>
        </a:solidFill>
        <a:ln w="95250" cmpd="sng">
          <a:solidFill>
            <a:schemeClr val="lt1">
              <a:hueOff val="0"/>
              <a:satOff val="0"/>
              <a:lumOff val="0"/>
            </a:schemeClr>
          </a:solidFill>
        </a:ln>
      </dgm:spPr>
      <dgm:t>
        <a:bodyPr/>
        <a:lstStyle/>
        <a:p>
          <a:pPr algn="l"/>
          <a:r>
            <a:rPr lang="es-ES" b="1" u="sng" dirty="0">
              <a:latin typeface="Arial Narrow" panose="020B0606020202030204" pitchFamily="34" charset="0"/>
            </a:rPr>
            <a:t>COASTAL:</a:t>
          </a:r>
        </a:p>
        <a:p>
          <a:pPr algn="l"/>
          <a:endParaRPr lang="es-ES" b="1" dirty="0">
            <a:latin typeface="Arial Narrow" panose="020B0606020202030204" pitchFamily="34" charset="0"/>
          </a:endParaRPr>
        </a:p>
        <a:p>
          <a:pPr algn="l"/>
          <a:r>
            <a:rPr lang="es-ES" b="1" dirty="0">
              <a:latin typeface="Arial Narrow" panose="020B0606020202030204" pitchFamily="34" charset="0"/>
            </a:rPr>
            <a:t>- </a:t>
          </a:r>
          <a:r>
            <a:rPr lang="es-ES" b="1" dirty="0" err="1">
              <a:latin typeface="Arial Narrow" panose="020B0606020202030204" pitchFamily="34" charset="0"/>
            </a:rPr>
            <a:t>Certified</a:t>
          </a:r>
          <a:r>
            <a:rPr lang="es-ES" b="1" dirty="0">
              <a:latin typeface="Arial Narrow" panose="020B0606020202030204" pitchFamily="34" charset="0"/>
            </a:rPr>
            <a:t> </a:t>
          </a:r>
          <a:r>
            <a:rPr lang="es-ES" b="1" dirty="0" err="1">
              <a:latin typeface="Arial Narrow" panose="020B0606020202030204" pitchFamily="34" charset="0"/>
            </a:rPr>
            <a:t>beaches</a:t>
          </a:r>
          <a:r>
            <a:rPr lang="es-ES" b="1" dirty="0">
              <a:latin typeface="Arial Narrow" panose="020B0606020202030204" pitchFamily="34" charset="0"/>
            </a:rPr>
            <a:t> (%)</a:t>
          </a:r>
        </a:p>
        <a:p>
          <a:pPr algn="l"/>
          <a:r>
            <a:rPr lang="es-ES" b="1" dirty="0">
              <a:latin typeface="Arial Narrow" panose="020B0606020202030204" pitchFamily="34" charset="0"/>
            </a:rPr>
            <a:t>- </a:t>
          </a:r>
          <a:r>
            <a:rPr lang="es-ES" b="1" dirty="0" err="1">
              <a:latin typeface="Arial Narrow" panose="020B0606020202030204" pitchFamily="34" charset="0"/>
            </a:rPr>
            <a:t>Chemical</a:t>
          </a:r>
          <a:r>
            <a:rPr lang="es-ES" b="1" dirty="0">
              <a:latin typeface="Arial Narrow" panose="020B0606020202030204" pitchFamily="34" charset="0"/>
            </a:rPr>
            <a:t>/</a:t>
          </a:r>
          <a:r>
            <a:rPr lang="es-ES" b="1" dirty="0" err="1">
              <a:latin typeface="Arial Narrow" panose="020B0606020202030204" pitchFamily="34" charset="0"/>
            </a:rPr>
            <a:t>biological</a:t>
          </a:r>
          <a:r>
            <a:rPr lang="es-ES" b="1" dirty="0">
              <a:latin typeface="Arial Narrow" panose="020B0606020202030204" pitchFamily="34" charset="0"/>
            </a:rPr>
            <a:t> </a:t>
          </a:r>
          <a:r>
            <a:rPr lang="es-ES" b="1" dirty="0" err="1">
              <a:latin typeface="Arial Narrow" panose="020B0606020202030204" pitchFamily="34" charset="0"/>
            </a:rPr>
            <a:t>analysis</a:t>
          </a:r>
          <a:r>
            <a:rPr lang="es-ES" b="1" dirty="0">
              <a:latin typeface="Arial Narrow" panose="020B0606020202030204" pitchFamily="34" charset="0"/>
            </a:rPr>
            <a:t> of sea </a:t>
          </a:r>
          <a:r>
            <a:rPr lang="es-ES" b="1" dirty="0" err="1">
              <a:latin typeface="Arial Narrow" panose="020B0606020202030204" pitchFamily="34" charset="0"/>
            </a:rPr>
            <a:t>water</a:t>
          </a:r>
          <a:endParaRPr lang="es-ES" b="1" dirty="0">
            <a:latin typeface="Arial Narrow" panose="020B0606020202030204" pitchFamily="34" charset="0"/>
          </a:endParaRPr>
        </a:p>
        <a:p>
          <a:pPr algn="l"/>
          <a:r>
            <a:rPr lang="es-ES" b="1" dirty="0">
              <a:latin typeface="Arial Narrow" panose="020B0606020202030204" pitchFamily="34" charset="0"/>
            </a:rPr>
            <a:t>- Beach </a:t>
          </a:r>
          <a:r>
            <a:rPr lang="es-ES" b="1" dirty="0" err="1">
              <a:latin typeface="Arial Narrow" panose="020B0606020202030204" pitchFamily="34" charset="0"/>
            </a:rPr>
            <a:t>equipment</a:t>
          </a:r>
          <a:endParaRPr lang="en-US" dirty="0"/>
        </a:p>
      </dgm:t>
    </dgm:pt>
    <dgm:pt modelId="{569DB750-E16E-45E7-8B2E-38AB0F33FD68}" type="parTrans" cxnId="{5757F8F7-7F2E-4979-A413-6CF539F043B7}">
      <dgm:prSet/>
      <dgm:spPr/>
      <dgm:t>
        <a:bodyPr/>
        <a:lstStyle/>
        <a:p>
          <a:endParaRPr lang="en-US"/>
        </a:p>
      </dgm:t>
    </dgm:pt>
    <dgm:pt modelId="{2539FBC3-E768-442B-90BB-B34878387E0A}" type="sibTrans" cxnId="{5757F8F7-7F2E-4979-A413-6CF539F043B7}">
      <dgm:prSet/>
      <dgm:spPr/>
      <dgm:t>
        <a:bodyPr/>
        <a:lstStyle/>
        <a:p>
          <a:endParaRPr lang="en-US"/>
        </a:p>
      </dgm:t>
    </dgm:pt>
    <dgm:pt modelId="{FCBBFE41-90F0-4D41-9958-CDDA4C7D269B}" type="pres">
      <dgm:prSet presAssocID="{A71C3E37-3A2D-481D-AC2E-49DD6E532FA8}" presName="diagram" presStyleCnt="0">
        <dgm:presLayoutVars>
          <dgm:dir/>
          <dgm:resizeHandles val="exact"/>
        </dgm:presLayoutVars>
      </dgm:prSet>
      <dgm:spPr/>
    </dgm:pt>
    <dgm:pt modelId="{F7A36DBA-8088-4071-B962-AA55EECA2CA7}" type="pres">
      <dgm:prSet presAssocID="{754909E2-4625-43F1-B61D-D0CB9AB04228}" presName="node" presStyleLbl="node1" presStyleIdx="0" presStyleCnt="4" custScaleY="113700" custLinFactNeighborX="-7232" custLinFactNeighborY="-55">
        <dgm:presLayoutVars>
          <dgm:bulletEnabled val="1"/>
        </dgm:presLayoutVars>
      </dgm:prSet>
      <dgm:spPr/>
    </dgm:pt>
    <dgm:pt modelId="{CB7FBF5F-9DAC-464E-9595-8E9A1BC0AAFA}" type="pres">
      <dgm:prSet presAssocID="{4CD5F016-853C-4E30-BBD4-9363D5DD2447}" presName="sibTrans" presStyleCnt="0"/>
      <dgm:spPr/>
    </dgm:pt>
    <dgm:pt modelId="{54B4F20E-9BD6-4288-A996-06D46552C348}" type="pres">
      <dgm:prSet presAssocID="{0BECAC49-91ED-451B-BF8F-4168DCC009F6}" presName="node" presStyleLbl="node1" presStyleIdx="1" presStyleCnt="4" custScaleY="113783" custLinFactNeighborX="1012" custLinFactNeighborY="-14">
        <dgm:presLayoutVars>
          <dgm:bulletEnabled val="1"/>
        </dgm:presLayoutVars>
      </dgm:prSet>
      <dgm:spPr/>
    </dgm:pt>
    <dgm:pt modelId="{F4FAA856-D530-43DC-A751-7AF74E333237}" type="pres">
      <dgm:prSet presAssocID="{18327C96-6850-4619-AF68-BD7D45589DC2}" presName="sibTrans" presStyleCnt="0"/>
      <dgm:spPr/>
    </dgm:pt>
    <dgm:pt modelId="{C26511F9-F8C2-4CF9-B482-9B05FB76C9A7}" type="pres">
      <dgm:prSet presAssocID="{A170359A-A1B0-48E8-90AD-92BD966081D5}" presName="node" presStyleLbl="node1" presStyleIdx="2" presStyleCnt="4" custLinFactNeighborX="-7232" custLinFactNeighborY="-194">
        <dgm:presLayoutVars>
          <dgm:bulletEnabled val="1"/>
        </dgm:presLayoutVars>
      </dgm:prSet>
      <dgm:spPr/>
    </dgm:pt>
    <dgm:pt modelId="{12608F78-DCFC-4E15-8FF8-40D3DA942A09}" type="pres">
      <dgm:prSet presAssocID="{53846560-6421-4986-840D-7B4EC719B95B}" presName="sibTrans" presStyleCnt="0"/>
      <dgm:spPr/>
    </dgm:pt>
    <dgm:pt modelId="{EC0847AA-B637-4785-A05C-02D7F7F56BB3}" type="pres">
      <dgm:prSet presAssocID="{60AC869D-4DCB-47FD-B4F8-8DCC9F109422}" presName="node" presStyleLbl="node1" presStyleIdx="3" presStyleCnt="4" custScaleY="99999" custLinFactNeighborX="1012" custLinFactNeighborY="3146">
        <dgm:presLayoutVars>
          <dgm:bulletEnabled val="1"/>
        </dgm:presLayoutVars>
      </dgm:prSet>
      <dgm:spPr/>
    </dgm:pt>
  </dgm:ptLst>
  <dgm:cxnLst>
    <dgm:cxn modelId="{D228AE0F-9096-43A2-8048-D4D402F30B42}" type="presOf" srcId="{60AC869D-4DCB-47FD-B4F8-8DCC9F109422}" destId="{EC0847AA-B637-4785-A05C-02D7F7F56BB3}" srcOrd="0" destOrd="0" presId="urn:microsoft.com/office/officeart/2005/8/layout/default"/>
    <dgm:cxn modelId="{E291AA6E-A8F4-4F8F-B367-47F88746FAB0}" type="presOf" srcId="{A71C3E37-3A2D-481D-AC2E-49DD6E532FA8}" destId="{FCBBFE41-90F0-4D41-9958-CDDA4C7D269B}" srcOrd="0" destOrd="0" presId="urn:microsoft.com/office/officeart/2005/8/layout/default"/>
    <dgm:cxn modelId="{9A3F02AA-9776-4FC3-8A70-C1E24FFC0CB5}" srcId="{A71C3E37-3A2D-481D-AC2E-49DD6E532FA8}" destId="{0BECAC49-91ED-451B-BF8F-4168DCC009F6}" srcOrd="1" destOrd="0" parTransId="{30D1C257-D4DF-4DE8-B333-5AB02D1DF55D}" sibTransId="{18327C96-6850-4619-AF68-BD7D45589DC2}"/>
    <dgm:cxn modelId="{B45427BA-ECE0-4089-A7CF-0628D3BAE3B0}" type="presOf" srcId="{0BECAC49-91ED-451B-BF8F-4168DCC009F6}" destId="{54B4F20E-9BD6-4288-A996-06D46552C348}" srcOrd="0" destOrd="0" presId="urn:microsoft.com/office/officeart/2005/8/layout/default"/>
    <dgm:cxn modelId="{4F9BCED2-3BCC-4935-9F70-41EC83CC3E7B}" srcId="{A71C3E37-3A2D-481D-AC2E-49DD6E532FA8}" destId="{754909E2-4625-43F1-B61D-D0CB9AB04228}" srcOrd="0" destOrd="0" parTransId="{0A21482E-73B2-4FFF-9D48-34087D1387F9}" sibTransId="{4CD5F016-853C-4E30-BBD4-9363D5DD2447}"/>
    <dgm:cxn modelId="{22DEF5EF-B7F5-41BA-976F-FD04EE9A3111}" type="presOf" srcId="{A170359A-A1B0-48E8-90AD-92BD966081D5}" destId="{C26511F9-F8C2-4CF9-B482-9B05FB76C9A7}" srcOrd="0" destOrd="0" presId="urn:microsoft.com/office/officeart/2005/8/layout/default"/>
    <dgm:cxn modelId="{5757F8F7-7F2E-4979-A413-6CF539F043B7}" srcId="{A71C3E37-3A2D-481D-AC2E-49DD6E532FA8}" destId="{60AC869D-4DCB-47FD-B4F8-8DCC9F109422}" srcOrd="3" destOrd="0" parTransId="{569DB750-E16E-45E7-8B2E-38AB0F33FD68}" sibTransId="{2539FBC3-E768-442B-90BB-B34878387E0A}"/>
    <dgm:cxn modelId="{8AD0A8FA-47F8-4C7C-8623-A23B6AB22C26}" srcId="{A71C3E37-3A2D-481D-AC2E-49DD6E532FA8}" destId="{A170359A-A1B0-48E8-90AD-92BD966081D5}" srcOrd="2" destOrd="0" parTransId="{4EA92058-2D63-4C5F-8DEA-898C3F19FE9A}" sibTransId="{53846560-6421-4986-840D-7B4EC719B95B}"/>
    <dgm:cxn modelId="{0A4BD3FD-1332-4E2B-9A3F-A3DFB3ED44B4}" type="presOf" srcId="{754909E2-4625-43F1-B61D-D0CB9AB04228}" destId="{F7A36DBA-8088-4071-B962-AA55EECA2CA7}" srcOrd="0" destOrd="0" presId="urn:microsoft.com/office/officeart/2005/8/layout/default"/>
    <dgm:cxn modelId="{CADB4E3F-0109-480D-B8B6-1FD9DA16011F}" type="presParOf" srcId="{FCBBFE41-90F0-4D41-9958-CDDA4C7D269B}" destId="{F7A36DBA-8088-4071-B962-AA55EECA2CA7}" srcOrd="0" destOrd="0" presId="urn:microsoft.com/office/officeart/2005/8/layout/default"/>
    <dgm:cxn modelId="{A2481AA2-16DF-460B-89B1-E96BB9B27D1B}" type="presParOf" srcId="{FCBBFE41-90F0-4D41-9958-CDDA4C7D269B}" destId="{CB7FBF5F-9DAC-464E-9595-8E9A1BC0AAFA}" srcOrd="1" destOrd="0" presId="urn:microsoft.com/office/officeart/2005/8/layout/default"/>
    <dgm:cxn modelId="{92629A39-13FF-4593-BE7F-B804CEA6FF8F}" type="presParOf" srcId="{FCBBFE41-90F0-4D41-9958-CDDA4C7D269B}" destId="{54B4F20E-9BD6-4288-A996-06D46552C348}" srcOrd="2" destOrd="0" presId="urn:microsoft.com/office/officeart/2005/8/layout/default"/>
    <dgm:cxn modelId="{7D7480A8-169E-423F-B68F-00F58ECBC8BD}" type="presParOf" srcId="{FCBBFE41-90F0-4D41-9958-CDDA4C7D269B}" destId="{F4FAA856-D530-43DC-A751-7AF74E333237}" srcOrd="3" destOrd="0" presId="urn:microsoft.com/office/officeart/2005/8/layout/default"/>
    <dgm:cxn modelId="{95ADFB1B-C4ED-42D4-9098-2E46AD30154B}" type="presParOf" srcId="{FCBBFE41-90F0-4D41-9958-CDDA4C7D269B}" destId="{C26511F9-F8C2-4CF9-B482-9B05FB76C9A7}" srcOrd="4" destOrd="0" presId="urn:microsoft.com/office/officeart/2005/8/layout/default"/>
    <dgm:cxn modelId="{5A32B7C9-0B00-4F38-BB06-A5126867B0EC}" type="presParOf" srcId="{FCBBFE41-90F0-4D41-9958-CDDA4C7D269B}" destId="{12608F78-DCFC-4E15-8FF8-40D3DA942A09}" srcOrd="5" destOrd="0" presId="urn:microsoft.com/office/officeart/2005/8/layout/default"/>
    <dgm:cxn modelId="{BD71686E-1555-4125-86BB-F47F7703880D}" type="presParOf" srcId="{FCBBFE41-90F0-4D41-9958-CDDA4C7D269B}" destId="{EC0847AA-B637-4785-A05C-02D7F7F56BB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65325-D01D-4CDC-8C79-D904A78E0B22}">
      <dsp:nvSpPr>
        <dsp:cNvPr id="0" name=""/>
        <dsp:cNvSpPr/>
      </dsp:nvSpPr>
      <dsp:spPr>
        <a:xfrm>
          <a:off x="2057259" y="594574"/>
          <a:ext cx="4067434" cy="4067434"/>
        </a:xfrm>
        <a:prstGeom prst="blockArc">
          <a:avLst>
            <a:gd name="adj1" fmla="val 12600000"/>
            <a:gd name="adj2" fmla="val 162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23A0F9-E67A-4FE2-B13E-DBE1A66744CB}">
      <dsp:nvSpPr>
        <dsp:cNvPr id="0" name=""/>
        <dsp:cNvSpPr/>
      </dsp:nvSpPr>
      <dsp:spPr>
        <a:xfrm>
          <a:off x="864089" y="594059"/>
          <a:ext cx="6454367" cy="4067434"/>
        </a:xfrm>
        <a:prstGeom prst="blockArc">
          <a:avLst>
            <a:gd name="adj1" fmla="val 8979991"/>
            <a:gd name="adj2" fmla="val 12598971"/>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5C3516-398E-4809-8ED9-85D95DA53254}">
      <dsp:nvSpPr>
        <dsp:cNvPr id="0" name=""/>
        <dsp:cNvSpPr/>
      </dsp:nvSpPr>
      <dsp:spPr>
        <a:xfrm>
          <a:off x="2057857" y="594574"/>
          <a:ext cx="4067434" cy="4067434"/>
        </a:xfrm>
        <a:prstGeom prst="blockArc">
          <a:avLst>
            <a:gd name="adj1" fmla="val 5401036"/>
            <a:gd name="adj2" fmla="val 8981023"/>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6C8B74-F16D-4447-95EB-F674D574DD99}">
      <dsp:nvSpPr>
        <dsp:cNvPr id="0" name=""/>
        <dsp:cNvSpPr/>
      </dsp:nvSpPr>
      <dsp:spPr>
        <a:xfrm>
          <a:off x="2057259" y="594574"/>
          <a:ext cx="4067434" cy="4067434"/>
        </a:xfrm>
        <a:prstGeom prst="blockArc">
          <a:avLst>
            <a:gd name="adj1" fmla="val 1800000"/>
            <a:gd name="adj2" fmla="val 54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4C4431-2EFF-4E64-83E1-0F9625E363E8}">
      <dsp:nvSpPr>
        <dsp:cNvPr id="0" name=""/>
        <dsp:cNvSpPr/>
      </dsp:nvSpPr>
      <dsp:spPr>
        <a:xfrm>
          <a:off x="981158" y="594574"/>
          <a:ext cx="6219635" cy="4067434"/>
        </a:xfrm>
        <a:prstGeom prst="blockArc">
          <a:avLst>
            <a:gd name="adj1" fmla="val 19800000"/>
            <a:gd name="adj2" fmla="val 18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94F031-0043-4FB1-8F4C-46DBE7953BEE}">
      <dsp:nvSpPr>
        <dsp:cNvPr id="0" name=""/>
        <dsp:cNvSpPr/>
      </dsp:nvSpPr>
      <dsp:spPr>
        <a:xfrm>
          <a:off x="2057259" y="594574"/>
          <a:ext cx="4067434" cy="4067434"/>
        </a:xfrm>
        <a:prstGeom prst="blockArc">
          <a:avLst>
            <a:gd name="adj1" fmla="val 16200000"/>
            <a:gd name="adj2" fmla="val 198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A23AD1-004D-496A-8908-98C291E29D32}">
      <dsp:nvSpPr>
        <dsp:cNvPr id="0" name=""/>
        <dsp:cNvSpPr/>
      </dsp:nvSpPr>
      <dsp:spPr>
        <a:xfrm>
          <a:off x="3154627" y="1678665"/>
          <a:ext cx="1826344" cy="1826344"/>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t" anchorCtr="0">
          <a:noAutofit/>
        </a:bodyPr>
        <a:lstStyle/>
        <a:p>
          <a:pPr marL="0" lvl="0" indent="0" algn="ctr" defTabSz="622300">
            <a:lnSpc>
              <a:spcPct val="90000"/>
            </a:lnSpc>
            <a:spcBef>
              <a:spcPct val="0"/>
            </a:spcBef>
            <a:spcAft>
              <a:spcPct val="35000"/>
            </a:spcAft>
            <a:buNone/>
          </a:pPr>
          <a:endParaRPr lang="es-ES" sz="1400" b="1" kern="1200" dirty="0">
            <a:latin typeface="Arial Narrow" panose="020B0606020202030204" pitchFamily="34" charset="0"/>
          </a:endParaRPr>
        </a:p>
        <a:p>
          <a:pPr marL="0" lvl="0" indent="0" algn="ctr" defTabSz="622300">
            <a:lnSpc>
              <a:spcPct val="90000"/>
            </a:lnSpc>
            <a:spcBef>
              <a:spcPct val="0"/>
            </a:spcBef>
            <a:spcAft>
              <a:spcPct val="35000"/>
            </a:spcAft>
            <a:buNone/>
          </a:pPr>
          <a:r>
            <a:rPr lang="es-ES" sz="1400" b="1" kern="1200" dirty="0">
              <a:latin typeface="Arial Narrow" panose="020B0606020202030204" pitchFamily="34" charset="0"/>
            </a:rPr>
            <a:t>QUALITY</a:t>
          </a:r>
        </a:p>
        <a:p>
          <a:pPr marL="0" lvl="0" indent="0" algn="ctr" defTabSz="622300">
            <a:lnSpc>
              <a:spcPct val="90000"/>
            </a:lnSpc>
            <a:spcBef>
              <a:spcPct val="0"/>
            </a:spcBef>
            <a:spcAft>
              <a:spcPct val="35000"/>
            </a:spcAft>
            <a:buNone/>
          </a:pPr>
          <a:r>
            <a:rPr lang="es-ES" sz="1400" b="1" kern="1200" dirty="0">
              <a:latin typeface="Arial Narrow" panose="020B0606020202030204" pitchFamily="34" charset="0"/>
            </a:rPr>
            <a:t>PERFORMANCE:</a:t>
          </a:r>
        </a:p>
        <a:p>
          <a:pPr marL="0" lvl="0" indent="0" algn="ctr" defTabSz="622300">
            <a:lnSpc>
              <a:spcPct val="90000"/>
            </a:lnSpc>
            <a:spcBef>
              <a:spcPct val="0"/>
            </a:spcBef>
            <a:spcAft>
              <a:spcPct val="35000"/>
            </a:spcAft>
            <a:buNone/>
          </a:pPr>
          <a:endParaRPr lang="es-ES" sz="1100" kern="1200" dirty="0">
            <a:latin typeface="Arial Narrow" panose="020B0606020202030204" pitchFamily="34" charset="0"/>
          </a:endParaRPr>
        </a:p>
        <a:p>
          <a:pPr marL="0" lvl="0" indent="0" algn="ctr" defTabSz="622300">
            <a:lnSpc>
              <a:spcPct val="90000"/>
            </a:lnSpc>
            <a:spcBef>
              <a:spcPct val="0"/>
            </a:spcBef>
            <a:spcAft>
              <a:spcPct val="35000"/>
            </a:spcAft>
            <a:buNone/>
          </a:pPr>
          <a:endParaRPr lang="es-ES" sz="1100" kern="1200" dirty="0">
            <a:latin typeface="Arial Narrow" panose="020B0606020202030204" pitchFamily="34" charset="0"/>
          </a:endParaRPr>
        </a:p>
      </dsp:txBody>
      <dsp:txXfrm>
        <a:off x="3422089" y="1946127"/>
        <a:ext cx="1291420" cy="1291420"/>
      </dsp:txXfrm>
    </dsp:sp>
    <dsp:sp modelId="{922E189D-A88E-4004-90BC-C5571414E4E2}">
      <dsp:nvSpPr>
        <dsp:cNvPr id="0" name=""/>
        <dsp:cNvSpPr/>
      </dsp:nvSpPr>
      <dsp:spPr>
        <a:xfrm>
          <a:off x="2853355" y="1378"/>
          <a:ext cx="2475240" cy="1278441"/>
        </a:xfrm>
        <a:prstGeom prst="ellipse">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rial Narrow" panose="020B0606020202030204" pitchFamily="34" charset="0"/>
            </a:rPr>
            <a:t>DESTINATION PLANNING:</a:t>
          </a:r>
        </a:p>
        <a:p>
          <a:pPr marL="0" lvl="0" indent="0" algn="ctr" defTabSz="622300">
            <a:lnSpc>
              <a:spcPct val="90000"/>
            </a:lnSpc>
            <a:spcBef>
              <a:spcPct val="0"/>
            </a:spcBef>
            <a:spcAft>
              <a:spcPct val="35000"/>
            </a:spcAft>
            <a:buNone/>
          </a:pPr>
          <a:r>
            <a:rPr lang="es-ES" sz="900" b="1" kern="1200" dirty="0">
              <a:latin typeface="Arial Narrow" panose="020B0606020202030204" pitchFamily="34" charset="0"/>
            </a:rPr>
            <a:t>ZONING, TRANSPORT, INFRASTRUCTURE ,</a:t>
          </a:r>
        </a:p>
        <a:p>
          <a:pPr marL="0" lvl="0" indent="0" algn="ctr" defTabSz="622300">
            <a:lnSpc>
              <a:spcPct val="90000"/>
            </a:lnSpc>
            <a:spcBef>
              <a:spcPct val="0"/>
            </a:spcBef>
            <a:spcAft>
              <a:spcPct val="35000"/>
            </a:spcAft>
            <a:buNone/>
          </a:pPr>
          <a:r>
            <a:rPr lang="es-ES" sz="900" b="1" kern="1200" dirty="0">
              <a:latin typeface="Arial Narrow" panose="020B0606020202030204" pitchFamily="34" charset="0"/>
            </a:rPr>
            <a:t>INVESTMENT , HUMAN RESOURCES ,</a:t>
          </a:r>
        </a:p>
        <a:p>
          <a:pPr marL="0" lvl="0" indent="0" algn="ctr" defTabSz="622300">
            <a:lnSpc>
              <a:spcPct val="90000"/>
            </a:lnSpc>
            <a:spcBef>
              <a:spcPct val="0"/>
            </a:spcBef>
            <a:spcAft>
              <a:spcPct val="35000"/>
            </a:spcAft>
            <a:buNone/>
          </a:pPr>
          <a:r>
            <a:rPr lang="es-ES" sz="900" b="1" kern="1200" dirty="0">
              <a:latin typeface="Arial Narrow" panose="020B0606020202030204" pitchFamily="34" charset="0"/>
            </a:rPr>
            <a:t>COMPLEMENTARY GOODS AND SERVICES</a:t>
          </a:r>
        </a:p>
      </dsp:txBody>
      <dsp:txXfrm>
        <a:off x="3215846" y="188601"/>
        <a:ext cx="1750258" cy="903995"/>
      </dsp:txXfrm>
    </dsp:sp>
    <dsp:sp modelId="{F5C81F6E-A80C-4428-AF4E-10533268755F}">
      <dsp:nvSpPr>
        <dsp:cNvPr id="0" name=""/>
        <dsp:cNvSpPr/>
      </dsp:nvSpPr>
      <dsp:spPr>
        <a:xfrm>
          <a:off x="5000002" y="995224"/>
          <a:ext cx="1624732" cy="1278441"/>
        </a:xfrm>
        <a:prstGeom prst="ellips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rial Narrow" panose="020B0606020202030204" pitchFamily="34" charset="0"/>
            </a:rPr>
            <a:t>PRODUCT DEVELOPMENT AND PACKAGING</a:t>
          </a:r>
        </a:p>
      </dsp:txBody>
      <dsp:txXfrm>
        <a:off x="5237938" y="1182447"/>
        <a:ext cx="1148860" cy="903995"/>
      </dsp:txXfrm>
    </dsp:sp>
    <dsp:sp modelId="{530CC489-5E2D-441E-B758-B9C1A270E5B3}">
      <dsp:nvSpPr>
        <dsp:cNvPr id="0" name=""/>
        <dsp:cNvSpPr/>
      </dsp:nvSpPr>
      <dsp:spPr>
        <a:xfrm>
          <a:off x="4942882" y="2982918"/>
          <a:ext cx="1738973" cy="1278441"/>
        </a:xfrm>
        <a:prstGeom prst="ellipse">
          <a:avLst/>
        </a:prstGeom>
        <a:solidFill>
          <a:schemeClr val="tx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rial Narrow" panose="020B0606020202030204" pitchFamily="34" charset="0"/>
            </a:rPr>
            <a:t>PROMOTION AND MARKETING</a:t>
          </a:r>
        </a:p>
      </dsp:txBody>
      <dsp:txXfrm>
        <a:off x="5197549" y="3170141"/>
        <a:ext cx="1229639" cy="903995"/>
      </dsp:txXfrm>
    </dsp:sp>
    <dsp:sp modelId="{3D70AA0E-DC35-443A-ABB9-37339E435964}">
      <dsp:nvSpPr>
        <dsp:cNvPr id="0" name=""/>
        <dsp:cNvSpPr/>
      </dsp:nvSpPr>
      <dsp:spPr>
        <a:xfrm>
          <a:off x="3233123" y="3976764"/>
          <a:ext cx="1715706" cy="1278441"/>
        </a:xfrm>
        <a:prstGeom prst="ellipse">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rial Narrow" panose="020B0606020202030204" pitchFamily="34" charset="0"/>
            </a:rPr>
            <a:t>DISTRIBUTION</a:t>
          </a:r>
          <a:r>
            <a:rPr lang="es-ES" sz="1400" b="1" kern="1200" baseline="0" dirty="0">
              <a:latin typeface="Arial Narrow" panose="020B0606020202030204" pitchFamily="34" charset="0"/>
            </a:rPr>
            <a:t> AND SALES</a:t>
          </a:r>
          <a:endParaRPr lang="es-ES" sz="1400" b="1" kern="1200" dirty="0">
            <a:latin typeface="Arial Narrow" panose="020B0606020202030204" pitchFamily="34" charset="0"/>
          </a:endParaRPr>
        </a:p>
      </dsp:txBody>
      <dsp:txXfrm>
        <a:off x="3484382" y="4163987"/>
        <a:ext cx="1213188" cy="903995"/>
      </dsp:txXfrm>
    </dsp:sp>
    <dsp:sp modelId="{ACD8503B-CAD9-432F-8172-E74263DE7F05}">
      <dsp:nvSpPr>
        <dsp:cNvPr id="0" name=""/>
        <dsp:cNvSpPr/>
      </dsp:nvSpPr>
      <dsp:spPr>
        <a:xfrm>
          <a:off x="1553855" y="2992405"/>
          <a:ext cx="1643678" cy="1278441"/>
        </a:xfrm>
        <a:prstGeom prst="ellips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rial Narrow" panose="020B0606020202030204" pitchFamily="34" charset="0"/>
            </a:rPr>
            <a:t>DESTINATION OPERATION AND SERVICES</a:t>
          </a:r>
        </a:p>
      </dsp:txBody>
      <dsp:txXfrm>
        <a:off x="1794566" y="3179628"/>
        <a:ext cx="1162256" cy="903995"/>
      </dsp:txXfrm>
    </dsp:sp>
    <dsp:sp modelId="{B28434C2-79BD-4DD8-BCC1-28C9251C598F}">
      <dsp:nvSpPr>
        <dsp:cNvPr id="0" name=""/>
        <dsp:cNvSpPr/>
      </dsp:nvSpPr>
      <dsp:spPr>
        <a:xfrm>
          <a:off x="1559876" y="995224"/>
          <a:ext cx="1619414" cy="1278441"/>
        </a:xfrm>
        <a:prstGeom prst="ellipse">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b="1" kern="1200" dirty="0">
              <a:latin typeface="Arial Narrow" panose="020B0606020202030204" pitchFamily="34" charset="0"/>
            </a:rPr>
            <a:t>FEEDBACK AND FOLLOW UP:</a:t>
          </a:r>
        </a:p>
        <a:p>
          <a:pPr marL="0" lvl="0" indent="0" algn="ctr" defTabSz="533400">
            <a:lnSpc>
              <a:spcPct val="90000"/>
            </a:lnSpc>
            <a:spcBef>
              <a:spcPct val="0"/>
            </a:spcBef>
            <a:spcAft>
              <a:spcPct val="35000"/>
            </a:spcAft>
            <a:buNone/>
          </a:pPr>
          <a:r>
            <a:rPr lang="es-ES" sz="1200" b="1" kern="1200" dirty="0">
              <a:latin typeface="Arial Narrow" panose="020B0606020202030204" pitchFamily="34" charset="0"/>
            </a:rPr>
            <a:t>INDUSTRY AND THE CUSTOMER</a:t>
          </a:r>
        </a:p>
      </dsp:txBody>
      <dsp:txXfrm>
        <a:off x="1797034" y="1182447"/>
        <a:ext cx="1145098" cy="9039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9107DE-CA2D-4C15-BF97-C96F03B8D590}">
      <dsp:nvSpPr>
        <dsp:cNvPr id="0" name=""/>
        <dsp:cNvSpPr/>
      </dsp:nvSpPr>
      <dsp:spPr>
        <a:xfrm>
          <a:off x="105138" y="109308"/>
          <a:ext cx="4068739" cy="49323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Arial Narrow" panose="020B0606020202030204" pitchFamily="34" charset="0"/>
            </a:rPr>
            <a:t>OPTIONS FOR DM /GOVERNANCE</a:t>
          </a:r>
          <a:r>
            <a:rPr lang="es-ES" sz="2000" kern="1200" dirty="0">
              <a:latin typeface="Arial Narrow" panose="020B0606020202030204" pitchFamily="34" charset="0"/>
            </a:rPr>
            <a:t>:</a:t>
          </a:r>
          <a:endParaRPr lang="es-ES" sz="2000" kern="1200" dirty="0">
            <a:solidFill>
              <a:schemeClr val="bg1"/>
            </a:solidFill>
            <a:latin typeface="Arial Narrow" panose="020B0606020202030204" pitchFamily="34" charset="0"/>
          </a:endParaRPr>
        </a:p>
      </dsp:txBody>
      <dsp:txXfrm>
        <a:off x="105138" y="109308"/>
        <a:ext cx="4068739" cy="493231"/>
      </dsp:txXfrm>
    </dsp:sp>
    <dsp:sp modelId="{4F5AE13C-33DD-431D-83BF-C0BD5ABF1A61}">
      <dsp:nvSpPr>
        <dsp:cNvPr id="0" name=""/>
        <dsp:cNvSpPr/>
      </dsp:nvSpPr>
      <dsp:spPr>
        <a:xfrm>
          <a:off x="105138" y="617575"/>
          <a:ext cx="4068739" cy="5155263"/>
        </a:xfrm>
        <a:prstGeom prst="rect">
          <a:avLst/>
        </a:prstGeom>
        <a:solidFill>
          <a:schemeClr val="bg1">
            <a:alpha val="77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a:latin typeface="Arial Narrow" panose="020B0606020202030204" pitchFamily="34" charset="0"/>
            </a:rPr>
            <a:t>Single public authority,</a:t>
          </a:r>
          <a:endParaRPr lang="es-ES" sz="2000" b="1" kern="1200" dirty="0">
            <a:latin typeface="Arial Narrow" panose="020B0606020202030204" pitchFamily="34" charset="0"/>
          </a:endParaRPr>
        </a:p>
        <a:p>
          <a:pPr marL="228600" lvl="1" indent="-228600" algn="l" defTabSz="889000">
            <a:lnSpc>
              <a:spcPct val="90000"/>
            </a:lnSpc>
            <a:spcBef>
              <a:spcPct val="0"/>
            </a:spcBef>
            <a:spcAft>
              <a:spcPct val="15000"/>
            </a:spcAft>
            <a:buChar char="•"/>
          </a:pPr>
          <a:r>
            <a:rPr lang="en-US" sz="2000" b="1" kern="1200" dirty="0">
              <a:latin typeface="Arial Narrow" panose="020B0606020202030204" pitchFamily="34" charset="0"/>
            </a:rPr>
            <a:t>Partnership of public authorities, serviced by partners,</a:t>
          </a:r>
        </a:p>
        <a:p>
          <a:pPr marL="228600" lvl="1" indent="-228600" algn="l" defTabSz="889000">
            <a:lnSpc>
              <a:spcPct val="90000"/>
            </a:lnSpc>
            <a:spcBef>
              <a:spcPct val="0"/>
            </a:spcBef>
            <a:spcAft>
              <a:spcPct val="15000"/>
            </a:spcAft>
            <a:buChar char="•"/>
          </a:pPr>
          <a:r>
            <a:rPr lang="en-US" sz="2000" b="1" kern="1200" dirty="0">
              <a:latin typeface="Arial Narrow" panose="020B0606020202030204" pitchFamily="34" charset="0"/>
            </a:rPr>
            <a:t>Public authority(</a:t>
          </a:r>
          <a:r>
            <a:rPr lang="en-US" sz="2000" b="1" kern="1200" dirty="0" err="1">
              <a:latin typeface="Arial Narrow" panose="020B0606020202030204" pitchFamily="34" charset="0"/>
            </a:rPr>
            <a:t>ies</a:t>
          </a:r>
          <a:r>
            <a:rPr lang="en-US" sz="2000" b="1" kern="1200" dirty="0">
              <a:latin typeface="Arial Narrow" panose="020B0606020202030204" pitchFamily="34" charset="0"/>
            </a:rPr>
            <a:t>) outsourcing delivery to private companies,</a:t>
          </a:r>
        </a:p>
        <a:p>
          <a:pPr marL="228600" lvl="1" indent="-228600" algn="l" defTabSz="889000">
            <a:lnSpc>
              <a:spcPct val="90000"/>
            </a:lnSpc>
            <a:spcBef>
              <a:spcPct val="0"/>
            </a:spcBef>
            <a:spcAft>
              <a:spcPct val="15000"/>
            </a:spcAft>
            <a:buChar char="•"/>
          </a:pPr>
          <a:r>
            <a:rPr lang="en-US" sz="2000" b="1" kern="1200" dirty="0">
              <a:latin typeface="Arial Narrow" panose="020B0606020202030204" pitchFamily="34" charset="0"/>
            </a:rPr>
            <a:t>Public-private partnership in funding and operations,</a:t>
          </a:r>
        </a:p>
        <a:p>
          <a:pPr marL="228600" lvl="1" indent="-228600" algn="l" defTabSz="889000">
            <a:lnSpc>
              <a:spcPct val="90000"/>
            </a:lnSpc>
            <a:spcBef>
              <a:spcPct val="0"/>
            </a:spcBef>
            <a:spcAft>
              <a:spcPct val="15000"/>
            </a:spcAft>
            <a:buChar char="•"/>
          </a:pPr>
          <a:r>
            <a:rPr lang="en-US" sz="2000" b="1" kern="1200" dirty="0">
              <a:latin typeface="Arial Narrow" panose="020B0606020202030204" pitchFamily="34" charset="0"/>
            </a:rPr>
            <a:t>Public-private partnership for certain functions, often in the form of a   	 non-profit making company,</a:t>
          </a:r>
        </a:p>
        <a:p>
          <a:pPr marL="228600" lvl="1" indent="-228600" algn="l" defTabSz="889000">
            <a:lnSpc>
              <a:spcPct val="90000"/>
            </a:lnSpc>
            <a:spcBef>
              <a:spcPct val="0"/>
            </a:spcBef>
            <a:spcAft>
              <a:spcPct val="15000"/>
            </a:spcAft>
            <a:buChar char="•"/>
          </a:pPr>
          <a:r>
            <a:rPr lang="en-US" sz="2000" b="1" kern="1200" dirty="0">
              <a:latin typeface="Arial Narrow" panose="020B0606020202030204" pitchFamily="34" charset="0"/>
            </a:rPr>
            <a:t>Association or company funded purely by a private sector partnership, </a:t>
          </a:r>
        </a:p>
      </dsp:txBody>
      <dsp:txXfrm>
        <a:off x="105138" y="617575"/>
        <a:ext cx="4068739" cy="5155263"/>
      </dsp:txXfrm>
    </dsp:sp>
    <dsp:sp modelId="{3A72D0C9-A2B0-4ABB-93EF-C337C8092F5B}">
      <dsp:nvSpPr>
        <dsp:cNvPr id="0" name=""/>
        <dsp:cNvSpPr/>
      </dsp:nvSpPr>
      <dsp:spPr>
        <a:xfrm>
          <a:off x="4497627" y="112316"/>
          <a:ext cx="4068739" cy="518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Arial Narrow" panose="020B0606020202030204" pitchFamily="34" charset="0"/>
            </a:rPr>
            <a:t>DMO STAKEHOLDERS:</a:t>
          </a:r>
        </a:p>
      </dsp:txBody>
      <dsp:txXfrm>
        <a:off x="4497627" y="112316"/>
        <a:ext cx="4068739" cy="518400"/>
      </dsp:txXfrm>
    </dsp:sp>
    <dsp:sp modelId="{FBE6AD46-8E1E-4E1E-ACAF-F697C31B9FF3}">
      <dsp:nvSpPr>
        <dsp:cNvPr id="0" name=""/>
        <dsp:cNvSpPr/>
      </dsp:nvSpPr>
      <dsp:spPr>
        <a:xfrm>
          <a:off x="4497627" y="657786"/>
          <a:ext cx="4068739" cy="5117530"/>
        </a:xfrm>
        <a:prstGeom prst="rect">
          <a:avLst/>
        </a:prstGeom>
        <a:solidFill>
          <a:schemeClr val="bg1">
            <a:alpha val="77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National, regional  and /or provincial government,</a:t>
          </a:r>
          <a:endParaRPr lang="es-ES" sz="1800" b="1" kern="1200" dirty="0">
            <a:latin typeface="Arial Narrow" panose="020B0606020202030204" pitchFamily="34" charset="0"/>
          </a:endParaRP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Economic development agencies,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Local authorities /municipality,</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City Centre management organizations,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Institutions representing commercial activities ( e.g. chambers of commerce)</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Convention bureaus,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National Park authorities,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Transport providers,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Attractions, events and cultural stakeholders,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Accommodation providers,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Restaurant, leisure and retail operators,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Intermediaries (tour operators, travel agencies),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Local tourism consortia and partnership</a:t>
          </a:r>
          <a:r>
            <a:rPr lang="en-US" sz="1800" kern="1200" dirty="0">
              <a:latin typeface="Arial Narrow" panose="020B0606020202030204" pitchFamily="34" charset="0"/>
            </a:rPr>
            <a:t>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rPr>
            <a:t>Skill development institutions, etc.</a:t>
          </a:r>
        </a:p>
      </dsp:txBody>
      <dsp:txXfrm>
        <a:off x="4497627" y="657786"/>
        <a:ext cx="4068739" cy="51175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6313AA-6D57-4B64-9ADA-F565ADF198E5}">
      <dsp:nvSpPr>
        <dsp:cNvPr id="0" name=""/>
        <dsp:cNvSpPr/>
      </dsp:nvSpPr>
      <dsp:spPr>
        <a:xfrm>
          <a:off x="-6025072" y="-921917"/>
          <a:ext cx="7172427" cy="7172427"/>
        </a:xfrm>
        <a:prstGeom prst="blockArc">
          <a:avLst>
            <a:gd name="adj1" fmla="val 18900000"/>
            <a:gd name="adj2" fmla="val 2700000"/>
            <a:gd name="adj3" fmla="val 301"/>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EBC3A3-B51D-4002-B6C5-1200F8CAA754}">
      <dsp:nvSpPr>
        <dsp:cNvPr id="0" name=""/>
        <dsp:cNvSpPr/>
      </dsp:nvSpPr>
      <dsp:spPr>
        <a:xfrm>
          <a:off x="600506" y="326232"/>
          <a:ext cx="5852382" cy="986610"/>
        </a:xfrm>
        <a:prstGeom prst="rect">
          <a:avLst/>
        </a:prstGeom>
        <a:solidFill>
          <a:schemeClr val="accent1">
            <a:hueOff val="0"/>
            <a:satOff val="0"/>
            <a:lumOff val="0"/>
            <a:alpha val="6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0677" tIns="60960" rIns="60960" bIns="6096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SITUATION ASSESSMENT (where are we now?)</a:t>
          </a:r>
        </a:p>
      </dsp:txBody>
      <dsp:txXfrm>
        <a:off x="600506" y="326232"/>
        <a:ext cx="5852382" cy="986610"/>
      </dsp:txXfrm>
    </dsp:sp>
    <dsp:sp modelId="{995ABFF8-C976-45BC-AE56-0FA3EA7428B1}">
      <dsp:nvSpPr>
        <dsp:cNvPr id="0" name=""/>
        <dsp:cNvSpPr/>
      </dsp:nvSpPr>
      <dsp:spPr>
        <a:xfrm>
          <a:off x="88161" y="307193"/>
          <a:ext cx="1024688" cy="1024688"/>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7B75E1-7446-45A6-8763-84CB6F309544}">
      <dsp:nvSpPr>
        <dsp:cNvPr id="0" name=""/>
        <dsp:cNvSpPr/>
      </dsp:nvSpPr>
      <dsp:spPr>
        <a:xfrm>
          <a:off x="1070487" y="1550295"/>
          <a:ext cx="5382400" cy="998161"/>
        </a:xfrm>
        <a:prstGeom prst="rect">
          <a:avLst/>
        </a:prstGeom>
        <a:solidFill>
          <a:schemeClr val="accent1">
            <a:hueOff val="0"/>
            <a:satOff val="0"/>
            <a:lumOff val="0"/>
            <a:alpha val="7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0677" tIns="60960" rIns="60960" bIns="6096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A STRATEGIC FRAMEWORK (</a:t>
          </a:r>
          <a:r>
            <a:rPr lang="es-ES" sz="2400" b="1" kern="1200" dirty="0" err="1">
              <a:latin typeface="Arial Narrow" panose="020B0606020202030204" pitchFamily="34" charset="0"/>
            </a:rPr>
            <a:t>where</a:t>
          </a:r>
          <a:r>
            <a:rPr lang="es-ES" sz="2400" b="1" kern="1200" dirty="0">
              <a:latin typeface="Arial Narrow" panose="020B0606020202030204" pitchFamily="34" charset="0"/>
            </a:rPr>
            <a:t> would we like to be?)</a:t>
          </a:r>
        </a:p>
      </dsp:txBody>
      <dsp:txXfrm>
        <a:off x="1070487" y="1550295"/>
        <a:ext cx="5382400" cy="998161"/>
      </dsp:txXfrm>
    </dsp:sp>
    <dsp:sp modelId="{C64C5059-9C6B-4844-91F8-FC1B6A617E1D}">
      <dsp:nvSpPr>
        <dsp:cNvPr id="0" name=""/>
        <dsp:cNvSpPr/>
      </dsp:nvSpPr>
      <dsp:spPr>
        <a:xfrm>
          <a:off x="462704" y="1544522"/>
          <a:ext cx="1024688" cy="1024688"/>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A8D88A-3DF6-4FB9-A1D5-C7289A005130}">
      <dsp:nvSpPr>
        <dsp:cNvPr id="0" name=""/>
        <dsp:cNvSpPr/>
      </dsp:nvSpPr>
      <dsp:spPr>
        <a:xfrm>
          <a:off x="1070487" y="2780134"/>
          <a:ext cx="5382400" cy="998161"/>
        </a:xfrm>
        <a:prstGeom prst="rect">
          <a:avLst/>
        </a:prstGeom>
        <a:solidFill>
          <a:schemeClr val="accent1">
            <a:hueOff val="0"/>
            <a:satOff val="0"/>
            <a:lumOff val="0"/>
            <a:alpha val="7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0677" tIns="60960" rIns="60960" bIns="6096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AN INTEGRATED, MULTI-YEAR IMPLEMENTATION PLAN (</a:t>
          </a:r>
          <a:r>
            <a:rPr lang="es-ES" sz="2400" b="1" kern="1200" dirty="0" err="1">
              <a:latin typeface="Arial Narrow" panose="020B0606020202030204" pitchFamily="34" charset="0"/>
            </a:rPr>
            <a:t>how</a:t>
          </a:r>
          <a:r>
            <a:rPr lang="es-ES" sz="2400" b="1" kern="1200" dirty="0">
              <a:latin typeface="Arial Narrow" panose="020B0606020202030204" pitchFamily="34" charset="0"/>
            </a:rPr>
            <a:t> do we get there?)</a:t>
          </a:r>
        </a:p>
      </dsp:txBody>
      <dsp:txXfrm>
        <a:off x="1070487" y="2780134"/>
        <a:ext cx="5382400" cy="998161"/>
      </dsp:txXfrm>
    </dsp:sp>
    <dsp:sp modelId="{5D0557AB-1E30-4004-AEDA-BB96A7BDF200}">
      <dsp:nvSpPr>
        <dsp:cNvPr id="0" name=""/>
        <dsp:cNvSpPr/>
      </dsp:nvSpPr>
      <dsp:spPr>
        <a:xfrm>
          <a:off x="558143" y="2766871"/>
          <a:ext cx="1024688" cy="1024688"/>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58AAA1-E12E-40F4-97EF-34F099F9217F}">
      <dsp:nvSpPr>
        <dsp:cNvPr id="0" name=""/>
        <dsp:cNvSpPr/>
      </dsp:nvSpPr>
      <dsp:spPr>
        <a:xfrm>
          <a:off x="617126" y="3998419"/>
          <a:ext cx="5852382" cy="1021269"/>
        </a:xfrm>
        <a:prstGeom prst="rect">
          <a:avLst/>
        </a:prstGeom>
        <a:solidFill>
          <a:schemeClr val="accent1">
            <a:hueOff val="0"/>
            <a:satOff val="0"/>
            <a:lumOff val="0"/>
            <a:alpha val="7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0677" tIns="50800" rIns="50800" bIns="50800" numCol="1" spcCol="1270" anchor="ctr" anchorCtr="0">
          <a:noAutofit/>
        </a:bodyPr>
        <a:lstStyle/>
        <a:p>
          <a:pPr marL="0" lvl="0" indent="0" algn="l" defTabSz="889000">
            <a:lnSpc>
              <a:spcPct val="90000"/>
            </a:lnSpc>
            <a:spcBef>
              <a:spcPct val="0"/>
            </a:spcBef>
            <a:spcAft>
              <a:spcPct val="35000"/>
            </a:spcAft>
            <a:buNone/>
          </a:pPr>
          <a:r>
            <a:rPr lang="es-ES" sz="2000" b="1" kern="1200" dirty="0">
              <a:latin typeface="Arial Narrow" panose="020B0606020202030204" pitchFamily="34" charset="0"/>
            </a:rPr>
            <a:t>INSTITUTIONAL &amp;PERFORMANCE MANAGEMENT ARRANGEMENTS – GOVERNANCE (</a:t>
          </a:r>
          <a:r>
            <a:rPr lang="es-ES" sz="2000" b="1" kern="1200" dirty="0" err="1">
              <a:latin typeface="Arial Narrow" panose="020B0606020202030204" pitchFamily="34" charset="0"/>
            </a:rPr>
            <a:t>what</a:t>
          </a:r>
          <a:r>
            <a:rPr lang="es-ES" sz="2000" b="1" kern="1200" dirty="0">
              <a:latin typeface="Arial Narrow" panose="020B0606020202030204" pitchFamily="34" charset="0"/>
            </a:rPr>
            <a:t> are the institutional  arrangements for performance?)</a:t>
          </a:r>
        </a:p>
      </dsp:txBody>
      <dsp:txXfrm>
        <a:off x="617126" y="3998419"/>
        <a:ext cx="5852382" cy="1021269"/>
      </dsp:txXfrm>
    </dsp:sp>
    <dsp:sp modelId="{E9D4369C-6215-450A-8608-A0466258A771}">
      <dsp:nvSpPr>
        <dsp:cNvPr id="0" name=""/>
        <dsp:cNvSpPr/>
      </dsp:nvSpPr>
      <dsp:spPr>
        <a:xfrm>
          <a:off x="88161" y="3996710"/>
          <a:ext cx="1024688" cy="1024688"/>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98C5BF-8C28-4D71-A062-0FDC8B9B8B77}">
      <dsp:nvSpPr>
        <dsp:cNvPr id="0" name=""/>
        <dsp:cNvSpPr/>
      </dsp:nvSpPr>
      <dsp:spPr>
        <a:xfrm>
          <a:off x="0" y="28594"/>
          <a:ext cx="3415156" cy="814672"/>
        </a:xfrm>
        <a:prstGeom prst="roundRect">
          <a:avLst>
            <a:gd name="adj" fmla="val 10000"/>
          </a:avLst>
        </a:prstGeom>
        <a:solidFill>
          <a:schemeClr val="tx2">
            <a:lumMod val="40000"/>
            <a:lumOff val="60000"/>
            <a:alpha val="9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S" sz="1200" b="1" u="sng" kern="1200" dirty="0">
              <a:ln>
                <a:noFill/>
              </a:ln>
              <a:solidFill>
                <a:schemeClr val="tx1"/>
              </a:solidFill>
              <a:latin typeface="Arial Narrow" panose="020B0606020202030204" pitchFamily="34" charset="0"/>
              <a:cs typeface="Arial" pitchFamily="34" charset="0"/>
            </a:rPr>
            <a:t>IDEA GENERATION:   </a:t>
          </a:r>
        </a:p>
        <a:p>
          <a:pPr marL="0" lvl="0" indent="0" algn="l" defTabSz="533400">
            <a:lnSpc>
              <a:spcPct val="90000"/>
            </a:lnSpc>
            <a:spcBef>
              <a:spcPct val="0"/>
            </a:spcBef>
            <a:spcAft>
              <a:spcPct val="35000"/>
            </a:spcAft>
            <a:buNone/>
          </a:pPr>
          <a:r>
            <a:rPr lang="es-ES" sz="1200" b="1" u="none" kern="1200" dirty="0">
              <a:ln>
                <a:noFill/>
              </a:ln>
              <a:solidFill>
                <a:schemeClr val="tx1"/>
              </a:solidFill>
              <a:latin typeface="Arial Narrow" panose="020B0606020202030204" pitchFamily="34" charset="0"/>
              <a:cs typeface="Arial" pitchFamily="34" charset="0"/>
            </a:rPr>
            <a:t>Customers’ opinion, market research, competitors, destination stakeholders, intermediaries.</a:t>
          </a:r>
        </a:p>
      </dsp:txBody>
      <dsp:txXfrm>
        <a:off x="23861" y="52455"/>
        <a:ext cx="2440744" cy="766950"/>
      </dsp:txXfrm>
    </dsp:sp>
    <dsp:sp modelId="{CCEA25C5-EA0A-4500-A3C2-138B70F063F3}">
      <dsp:nvSpPr>
        <dsp:cNvPr id="0" name=""/>
        <dsp:cNvSpPr/>
      </dsp:nvSpPr>
      <dsp:spPr>
        <a:xfrm>
          <a:off x="255027" y="927821"/>
          <a:ext cx="3415156" cy="814672"/>
        </a:xfrm>
        <a:prstGeom prst="roundRect">
          <a:avLst>
            <a:gd name="adj" fmla="val 10000"/>
          </a:avLst>
        </a:prstGeom>
        <a:solidFill>
          <a:schemeClr val="tx2">
            <a:lumMod val="40000"/>
            <a:lumOff val="60000"/>
            <a:alpha val="9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endParaRPr lang="es-ES" sz="1200" b="1" u="sng" kern="1200" dirty="0">
            <a:latin typeface="Arial Narrow" panose="020B0606020202030204" pitchFamily="34" charset="0"/>
            <a:cs typeface="Arial" pitchFamily="34" charset="0"/>
          </a:endParaRPr>
        </a:p>
        <a:p>
          <a:pPr marL="0" lvl="0" indent="0" algn="l" defTabSz="533400">
            <a:lnSpc>
              <a:spcPct val="90000"/>
            </a:lnSpc>
            <a:spcBef>
              <a:spcPct val="0"/>
            </a:spcBef>
            <a:spcAft>
              <a:spcPct val="35000"/>
            </a:spcAft>
            <a:buNone/>
          </a:pPr>
          <a:r>
            <a:rPr lang="es-ES" sz="1200" b="1" u="sng" kern="1200" dirty="0">
              <a:solidFill>
                <a:schemeClr val="tx1"/>
              </a:solidFill>
              <a:latin typeface="Arial Narrow" panose="020B0606020202030204" pitchFamily="34" charset="0"/>
              <a:cs typeface="Arial" pitchFamily="34" charset="0"/>
            </a:rPr>
            <a:t>SCREENING: </a:t>
          </a:r>
        </a:p>
        <a:p>
          <a:pPr marL="0" lvl="0" indent="0" algn="l" defTabSz="533400">
            <a:lnSpc>
              <a:spcPct val="90000"/>
            </a:lnSpc>
            <a:spcBef>
              <a:spcPct val="0"/>
            </a:spcBef>
            <a:spcAft>
              <a:spcPct val="35000"/>
            </a:spcAft>
            <a:buNone/>
          </a:pPr>
          <a:r>
            <a:rPr lang="es-ES" sz="1200" b="1" u="sng" kern="1200" dirty="0">
              <a:solidFill>
                <a:schemeClr val="tx1"/>
              </a:solidFill>
              <a:latin typeface="Arial Narrow" panose="020B0606020202030204" pitchFamily="34" charset="0"/>
              <a:cs typeface="Arial" pitchFamily="34" charset="0"/>
            </a:rPr>
            <a:t> </a:t>
          </a:r>
          <a:r>
            <a:rPr lang="es-ES" sz="1200" b="1" u="none" kern="1200" dirty="0" err="1">
              <a:solidFill>
                <a:schemeClr val="tx1"/>
              </a:solidFill>
              <a:latin typeface="Arial Narrow" panose="020B0606020202030204" pitchFamily="34" charset="0"/>
              <a:cs typeface="Arial" pitchFamily="34" charset="0"/>
            </a:rPr>
            <a:t>Strengths</a:t>
          </a:r>
          <a:r>
            <a:rPr lang="es-ES" sz="1200" b="1" u="none" kern="1200" dirty="0">
              <a:solidFill>
                <a:schemeClr val="tx1"/>
              </a:solidFill>
              <a:latin typeface="Arial Narrow" panose="020B0606020202030204" pitchFamily="34" charset="0"/>
              <a:cs typeface="Arial" pitchFamily="34" charset="0"/>
            </a:rPr>
            <a:t> and weaknesses, fit with goals, brand and target market needs, rough ROI</a:t>
          </a:r>
          <a:endParaRPr lang="es-ES" sz="1200" b="1" u="sng" kern="1200" dirty="0">
            <a:solidFill>
              <a:schemeClr val="tx1"/>
            </a:solidFill>
            <a:latin typeface="Arial Narrow" panose="020B0606020202030204" pitchFamily="34" charset="0"/>
            <a:cs typeface="Arial" pitchFamily="34" charset="0"/>
          </a:endParaRPr>
        </a:p>
        <a:p>
          <a:pPr marL="0" lvl="0" indent="0" algn="l" defTabSz="533400">
            <a:lnSpc>
              <a:spcPct val="90000"/>
            </a:lnSpc>
            <a:spcBef>
              <a:spcPct val="0"/>
            </a:spcBef>
            <a:spcAft>
              <a:spcPct val="35000"/>
            </a:spcAft>
            <a:buNone/>
          </a:pPr>
          <a:endParaRPr lang="es-ES" sz="900" b="1" u="sng" kern="1200" dirty="0">
            <a:latin typeface="Arial" pitchFamily="34" charset="0"/>
            <a:cs typeface="Arial" pitchFamily="34" charset="0"/>
          </a:endParaRPr>
        </a:p>
      </dsp:txBody>
      <dsp:txXfrm>
        <a:off x="278888" y="951682"/>
        <a:ext cx="2582869" cy="766950"/>
      </dsp:txXfrm>
    </dsp:sp>
    <dsp:sp modelId="{CD2CEF06-FCE0-449A-AB35-87B3B4D9BACD}">
      <dsp:nvSpPr>
        <dsp:cNvPr id="0" name=""/>
        <dsp:cNvSpPr/>
      </dsp:nvSpPr>
      <dsp:spPr>
        <a:xfrm>
          <a:off x="510055" y="1855642"/>
          <a:ext cx="3415156" cy="814672"/>
        </a:xfrm>
        <a:prstGeom prst="roundRect">
          <a:avLst>
            <a:gd name="adj" fmla="val 10000"/>
          </a:avLst>
        </a:prstGeom>
        <a:solidFill>
          <a:schemeClr val="tx2">
            <a:lumMod val="40000"/>
            <a:lumOff val="60000"/>
            <a:alpha val="9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S" sz="1200" b="1" u="sng" kern="1200" dirty="0">
              <a:solidFill>
                <a:schemeClr val="tx1"/>
              </a:solidFill>
              <a:latin typeface="Arial Narrow" panose="020B0606020202030204" pitchFamily="34" charset="0"/>
              <a:cs typeface="Arial" pitchFamily="34" charset="0"/>
            </a:rPr>
            <a:t>IDEA EVALUATION:  </a:t>
          </a:r>
        </a:p>
        <a:p>
          <a:pPr marL="0" lvl="0" indent="0" algn="l" defTabSz="533400">
            <a:lnSpc>
              <a:spcPct val="90000"/>
            </a:lnSpc>
            <a:spcBef>
              <a:spcPct val="0"/>
            </a:spcBef>
            <a:spcAft>
              <a:spcPct val="35000"/>
            </a:spcAft>
            <a:buNone/>
          </a:pPr>
          <a:r>
            <a:rPr lang="es-ES" sz="1200" b="1" u="none" kern="1200" dirty="0">
              <a:solidFill>
                <a:schemeClr val="tx1"/>
              </a:solidFill>
              <a:latin typeface="Arial Narrow" panose="020B0606020202030204" pitchFamily="34" charset="0"/>
              <a:cs typeface="Arial" pitchFamily="34" charset="0"/>
            </a:rPr>
            <a:t>Concept testing, reaction from the customers, estimate of costs, revenues, profits</a:t>
          </a:r>
        </a:p>
      </dsp:txBody>
      <dsp:txXfrm>
        <a:off x="533916" y="1879503"/>
        <a:ext cx="2582869" cy="766950"/>
      </dsp:txXfrm>
    </dsp:sp>
    <dsp:sp modelId="{2C886903-48D2-4E00-B1A7-4E90D6BD9AA0}">
      <dsp:nvSpPr>
        <dsp:cNvPr id="0" name=""/>
        <dsp:cNvSpPr/>
      </dsp:nvSpPr>
      <dsp:spPr>
        <a:xfrm>
          <a:off x="765083" y="2783463"/>
          <a:ext cx="3415156" cy="814672"/>
        </a:xfrm>
        <a:prstGeom prst="roundRect">
          <a:avLst>
            <a:gd name="adj" fmla="val 10000"/>
          </a:avLst>
        </a:prstGeom>
        <a:solidFill>
          <a:schemeClr val="tx2">
            <a:lumMod val="40000"/>
            <a:lumOff val="60000"/>
            <a:alpha val="9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S" sz="1200" b="1" u="sng" kern="1200" dirty="0">
              <a:solidFill>
                <a:schemeClr val="bg2">
                  <a:lumMod val="10000"/>
                </a:schemeClr>
              </a:solidFill>
              <a:latin typeface="Arial Narrow" panose="020B0606020202030204" pitchFamily="34" charset="0"/>
              <a:cs typeface="Arial" pitchFamily="34" charset="0"/>
            </a:rPr>
            <a:t>DEVELOPMENT</a:t>
          </a:r>
          <a:r>
            <a:rPr lang="es-ES" sz="1200" b="1" kern="1200" dirty="0">
              <a:solidFill>
                <a:schemeClr val="bg2">
                  <a:lumMod val="10000"/>
                </a:schemeClr>
              </a:solidFill>
              <a:latin typeface="Arial Narrow" panose="020B0606020202030204" pitchFamily="34" charset="0"/>
              <a:cs typeface="Arial" pitchFamily="34" charset="0"/>
            </a:rPr>
            <a:t>: </a:t>
          </a:r>
        </a:p>
        <a:p>
          <a:pPr marL="0" lvl="0" indent="0" algn="l" defTabSz="533400">
            <a:lnSpc>
              <a:spcPct val="90000"/>
            </a:lnSpc>
            <a:spcBef>
              <a:spcPct val="0"/>
            </a:spcBef>
            <a:spcAft>
              <a:spcPct val="35000"/>
            </a:spcAft>
            <a:buNone/>
          </a:pPr>
          <a:r>
            <a:rPr lang="es-ES" sz="1200" b="1" kern="1200" dirty="0">
              <a:solidFill>
                <a:schemeClr val="bg2">
                  <a:lumMod val="10000"/>
                </a:schemeClr>
              </a:solidFill>
              <a:latin typeface="Arial Narrow" panose="020B0606020202030204" pitchFamily="34" charset="0"/>
              <a:cs typeface="Arial" pitchFamily="34" charset="0"/>
            </a:rPr>
            <a:t>Model </a:t>
          </a:r>
          <a:r>
            <a:rPr lang="es-ES" sz="1200" b="1" kern="1200" dirty="0" err="1">
              <a:solidFill>
                <a:schemeClr val="bg2">
                  <a:lumMod val="10000"/>
                </a:schemeClr>
              </a:solidFill>
              <a:latin typeface="Arial Narrow" panose="020B0606020202030204" pitchFamily="34" charset="0"/>
              <a:cs typeface="Arial" pitchFamily="34" charset="0"/>
            </a:rPr>
            <a:t>or</a:t>
          </a:r>
          <a:r>
            <a:rPr lang="es-ES" sz="1200" b="1" kern="1200" dirty="0">
              <a:solidFill>
                <a:schemeClr val="bg2">
                  <a:lumMod val="10000"/>
                </a:schemeClr>
              </a:solidFill>
              <a:latin typeface="Arial Narrow" panose="020B0606020202030204" pitchFamily="34" charset="0"/>
              <a:cs typeface="Arial" pitchFamily="34" charset="0"/>
            </a:rPr>
            <a:t> prototype development, test in marketing mix, revise plans</a:t>
          </a:r>
        </a:p>
      </dsp:txBody>
      <dsp:txXfrm>
        <a:off x="788944" y="2807324"/>
        <a:ext cx="2582869" cy="766950"/>
      </dsp:txXfrm>
    </dsp:sp>
    <dsp:sp modelId="{D5ECF4FB-F1B2-4B58-8843-8A0F33C7093A}">
      <dsp:nvSpPr>
        <dsp:cNvPr id="0" name=""/>
        <dsp:cNvSpPr/>
      </dsp:nvSpPr>
      <dsp:spPr>
        <a:xfrm>
          <a:off x="1020111" y="3711284"/>
          <a:ext cx="3415156" cy="814672"/>
        </a:xfrm>
        <a:prstGeom prst="roundRect">
          <a:avLst>
            <a:gd name="adj" fmla="val 10000"/>
          </a:avLst>
        </a:prstGeom>
        <a:solidFill>
          <a:schemeClr val="tx2">
            <a:lumMod val="40000"/>
            <a:lumOff val="60000"/>
            <a:alpha val="9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ES" sz="1200" b="1" u="sng" kern="1200" dirty="0">
              <a:solidFill>
                <a:schemeClr val="tx1"/>
              </a:solidFill>
              <a:latin typeface="Arial Narrow" panose="020B0606020202030204" pitchFamily="34" charset="0"/>
              <a:cs typeface="Arial" pitchFamily="34" charset="0"/>
            </a:rPr>
            <a:t>COMMERCIALIZATION</a:t>
          </a:r>
          <a:r>
            <a:rPr lang="es-ES" sz="1200" b="1" kern="1200" dirty="0">
              <a:solidFill>
                <a:schemeClr val="tx1"/>
              </a:solidFill>
              <a:latin typeface="Arial Narrow" panose="020B0606020202030204" pitchFamily="34" charset="0"/>
              <a:cs typeface="Arial" pitchFamily="34" charset="0"/>
            </a:rPr>
            <a:t>: </a:t>
          </a:r>
        </a:p>
        <a:p>
          <a:pPr marL="0" lvl="0" indent="0" algn="l" defTabSz="533400">
            <a:lnSpc>
              <a:spcPct val="90000"/>
            </a:lnSpc>
            <a:spcBef>
              <a:spcPct val="0"/>
            </a:spcBef>
            <a:spcAft>
              <a:spcPct val="35000"/>
            </a:spcAft>
            <a:buNone/>
          </a:pPr>
          <a:r>
            <a:rPr lang="es-ES" sz="1200" b="1" kern="1200" dirty="0" err="1">
              <a:solidFill>
                <a:schemeClr val="tx1"/>
              </a:solidFill>
              <a:latin typeface="Arial Narrow" panose="020B0606020202030204" pitchFamily="34" charset="0"/>
              <a:cs typeface="Arial" pitchFamily="34" charset="0"/>
            </a:rPr>
            <a:t>Finalize</a:t>
          </a:r>
          <a:r>
            <a:rPr lang="es-ES" sz="1200" b="1" kern="1200" dirty="0">
              <a:solidFill>
                <a:schemeClr val="tx1"/>
              </a:solidFill>
              <a:latin typeface="Arial Narrow" panose="020B0606020202030204" pitchFamily="34" charset="0"/>
              <a:cs typeface="Arial" pitchFamily="34" charset="0"/>
            </a:rPr>
            <a:t> the </a:t>
          </a:r>
          <a:r>
            <a:rPr lang="es-ES" sz="1200" b="1" kern="1200" dirty="0" err="1">
              <a:solidFill>
                <a:schemeClr val="tx1"/>
              </a:solidFill>
              <a:latin typeface="Arial Narrow" panose="020B0606020202030204" pitchFamily="34" charset="0"/>
              <a:cs typeface="Arial" pitchFamily="34" charset="0"/>
            </a:rPr>
            <a:t>product</a:t>
          </a:r>
          <a:r>
            <a:rPr lang="es-ES" sz="1200" b="1" kern="1200" dirty="0">
              <a:solidFill>
                <a:schemeClr val="tx1"/>
              </a:solidFill>
              <a:latin typeface="Arial Narrow" panose="020B0606020202030204" pitchFamily="34" charset="0"/>
              <a:cs typeface="Arial" pitchFamily="34" charset="0"/>
            </a:rPr>
            <a:t> and </a:t>
          </a:r>
          <a:r>
            <a:rPr lang="es-ES" sz="1200" b="1" kern="1200" dirty="0" err="1">
              <a:solidFill>
                <a:schemeClr val="tx1"/>
              </a:solidFill>
              <a:latin typeface="Arial Narrow" panose="020B0606020202030204" pitchFamily="34" charset="0"/>
              <a:cs typeface="Arial" pitchFamily="34" charset="0"/>
            </a:rPr>
            <a:t>operate</a:t>
          </a:r>
          <a:r>
            <a:rPr lang="es-ES" sz="1200" b="1" kern="1200" dirty="0">
              <a:solidFill>
                <a:schemeClr val="tx1"/>
              </a:solidFill>
              <a:latin typeface="Arial Narrow" panose="020B0606020202030204" pitchFamily="34" charset="0"/>
              <a:cs typeface="Arial" pitchFamily="34" charset="0"/>
            </a:rPr>
            <a:t>, </a:t>
          </a:r>
          <a:r>
            <a:rPr lang="es-ES" sz="1200" b="1" kern="1200" dirty="0" err="1">
              <a:solidFill>
                <a:schemeClr val="tx1"/>
              </a:solidFill>
              <a:latin typeface="Arial Narrow" panose="020B0606020202030204" pitchFamily="34" charset="0"/>
              <a:cs typeface="Arial" pitchFamily="34" charset="0"/>
            </a:rPr>
            <a:t>implement</a:t>
          </a:r>
          <a:r>
            <a:rPr lang="es-ES" sz="1200" b="1" kern="1200" dirty="0">
              <a:solidFill>
                <a:schemeClr val="tx1"/>
              </a:solidFill>
              <a:latin typeface="Arial Narrow" panose="020B0606020202030204" pitchFamily="34" charset="0"/>
              <a:cs typeface="Arial" pitchFamily="34" charset="0"/>
            </a:rPr>
            <a:t> marketing plan, </a:t>
          </a:r>
          <a:r>
            <a:rPr lang="es-ES" sz="1200" b="1" kern="1200" dirty="0" err="1">
              <a:solidFill>
                <a:schemeClr val="tx1"/>
              </a:solidFill>
              <a:latin typeface="Arial Narrow" panose="020B0606020202030204" pitchFamily="34" charset="0"/>
              <a:cs typeface="Arial" pitchFamily="34" charset="0"/>
            </a:rPr>
            <a:t>conclude</a:t>
          </a:r>
          <a:r>
            <a:rPr lang="es-ES" sz="1200" b="1" kern="1200" dirty="0">
              <a:solidFill>
                <a:schemeClr val="tx1"/>
              </a:solidFill>
              <a:latin typeface="Arial Narrow" panose="020B0606020202030204" pitchFamily="34" charset="0"/>
              <a:cs typeface="Arial" pitchFamily="34" charset="0"/>
            </a:rPr>
            <a:t> ROI</a:t>
          </a:r>
        </a:p>
      </dsp:txBody>
      <dsp:txXfrm>
        <a:off x="1043972" y="3735145"/>
        <a:ext cx="2582869" cy="766950"/>
      </dsp:txXfrm>
    </dsp:sp>
    <dsp:sp modelId="{2E880A8D-7A33-4BC9-B539-E8899B741ADA}">
      <dsp:nvSpPr>
        <dsp:cNvPr id="0" name=""/>
        <dsp:cNvSpPr/>
      </dsp:nvSpPr>
      <dsp:spPr>
        <a:xfrm>
          <a:off x="2885619" y="595163"/>
          <a:ext cx="529536" cy="529536"/>
        </a:xfrm>
        <a:prstGeom prst="downArrow">
          <a:avLst>
            <a:gd name="adj1" fmla="val 55000"/>
            <a:gd name="adj2" fmla="val 45000"/>
          </a:avLst>
        </a:prstGeom>
        <a:solidFill>
          <a:schemeClr val="accent3">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s-ES" sz="2400" kern="1200"/>
        </a:p>
      </dsp:txBody>
      <dsp:txXfrm>
        <a:off x="3004765" y="595163"/>
        <a:ext cx="291244" cy="398476"/>
      </dsp:txXfrm>
    </dsp:sp>
    <dsp:sp modelId="{3EBCE970-89E5-4D80-B8F6-DD5BA4DD6A10}">
      <dsp:nvSpPr>
        <dsp:cNvPr id="0" name=""/>
        <dsp:cNvSpPr/>
      </dsp:nvSpPr>
      <dsp:spPr>
        <a:xfrm>
          <a:off x="3140647" y="1522984"/>
          <a:ext cx="529536" cy="529536"/>
        </a:xfrm>
        <a:prstGeom prst="downArrow">
          <a:avLst>
            <a:gd name="adj1" fmla="val 55000"/>
            <a:gd name="adj2" fmla="val 45000"/>
          </a:avLst>
        </a:prstGeom>
        <a:solidFill>
          <a:schemeClr val="accent3">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s-ES" sz="2400" kern="1200"/>
        </a:p>
      </dsp:txBody>
      <dsp:txXfrm>
        <a:off x="3259793" y="1522984"/>
        <a:ext cx="291244" cy="398476"/>
      </dsp:txXfrm>
    </dsp:sp>
    <dsp:sp modelId="{C440A615-CC89-45A0-BB87-B48D75C722B4}">
      <dsp:nvSpPr>
        <dsp:cNvPr id="0" name=""/>
        <dsp:cNvSpPr/>
      </dsp:nvSpPr>
      <dsp:spPr>
        <a:xfrm>
          <a:off x="3395675" y="2437227"/>
          <a:ext cx="529536" cy="529536"/>
        </a:xfrm>
        <a:prstGeom prst="downArrow">
          <a:avLst>
            <a:gd name="adj1" fmla="val 55000"/>
            <a:gd name="adj2" fmla="val 45000"/>
          </a:avLst>
        </a:prstGeom>
        <a:solidFill>
          <a:schemeClr val="accent3">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s-ES" sz="2400" kern="1200"/>
        </a:p>
      </dsp:txBody>
      <dsp:txXfrm>
        <a:off x="3514821" y="2437227"/>
        <a:ext cx="291244" cy="398476"/>
      </dsp:txXfrm>
    </dsp:sp>
    <dsp:sp modelId="{0CE6314A-1BC5-49E7-912E-FD17B8DACD4B}">
      <dsp:nvSpPr>
        <dsp:cNvPr id="0" name=""/>
        <dsp:cNvSpPr/>
      </dsp:nvSpPr>
      <dsp:spPr>
        <a:xfrm>
          <a:off x="3650703" y="3374100"/>
          <a:ext cx="529536" cy="529536"/>
        </a:xfrm>
        <a:prstGeom prst="downArrow">
          <a:avLst>
            <a:gd name="adj1" fmla="val 55000"/>
            <a:gd name="adj2" fmla="val 45000"/>
          </a:avLst>
        </a:prstGeom>
        <a:solidFill>
          <a:schemeClr val="accent3">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s-ES" sz="2400" kern="1200"/>
        </a:p>
      </dsp:txBody>
      <dsp:txXfrm>
        <a:off x="3769849" y="3374100"/>
        <a:ext cx="291244" cy="3984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47CCA-4D12-44E1-BCAF-9A74B1C177B4}">
      <dsp:nvSpPr>
        <dsp:cNvPr id="0" name=""/>
        <dsp:cNvSpPr/>
      </dsp:nvSpPr>
      <dsp:spPr>
        <a:xfrm>
          <a:off x="3414250" y="1661996"/>
          <a:ext cx="1401098" cy="1476606"/>
        </a:xfrm>
        <a:prstGeom prst="ellipse">
          <a:avLst/>
        </a:prstGeom>
        <a:solidFill>
          <a:srgbClr val="9BBB59">
            <a:lumMod val="75000"/>
            <a:alpha val="65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ysClr val="window" lastClr="FFFFFF"/>
              </a:solidFill>
              <a:latin typeface="Arial Narrow" panose="020B0606020202030204" pitchFamily="34" charset="0"/>
              <a:ea typeface="+mn-ea"/>
              <a:cs typeface="+mn-cs"/>
            </a:rPr>
            <a:t>DESTINATION</a:t>
          </a:r>
        </a:p>
      </dsp:txBody>
      <dsp:txXfrm>
        <a:off x="3619436" y="1878240"/>
        <a:ext cx="990726" cy="1044118"/>
      </dsp:txXfrm>
    </dsp:sp>
    <dsp:sp modelId="{04AA8432-31C6-449F-BFBD-B5AC5A82EF7F}">
      <dsp:nvSpPr>
        <dsp:cNvPr id="0" name=""/>
        <dsp:cNvSpPr/>
      </dsp:nvSpPr>
      <dsp:spPr>
        <a:xfrm rot="16215768">
          <a:off x="4031423" y="1560389"/>
          <a:ext cx="174324" cy="28908"/>
        </a:xfrm>
        <a:custGeom>
          <a:avLst/>
          <a:gdLst/>
          <a:ahLst/>
          <a:cxnLst/>
          <a:rect l="0" t="0" r="0" b="0"/>
          <a:pathLst>
            <a:path>
              <a:moveTo>
                <a:pt x="0" y="14567"/>
              </a:moveTo>
              <a:lnTo>
                <a:pt x="399779" y="14567"/>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solidFill>
              <a:sysClr val="windowText" lastClr="000000">
                <a:hueOff val="0"/>
                <a:satOff val="0"/>
                <a:lumOff val="0"/>
                <a:alphaOff val="0"/>
              </a:sysClr>
            </a:solidFill>
            <a:latin typeface="Arial"/>
            <a:ea typeface="+mn-ea"/>
            <a:cs typeface="+mn-cs"/>
          </a:endParaRPr>
        </a:p>
      </dsp:txBody>
      <dsp:txXfrm>
        <a:off x="4114228" y="1570485"/>
        <a:ext cx="8716" cy="8716"/>
      </dsp:txXfrm>
    </dsp:sp>
    <dsp:sp modelId="{EFEC7C35-1AE8-43CB-A33E-04528295A52E}">
      <dsp:nvSpPr>
        <dsp:cNvPr id="0" name=""/>
        <dsp:cNvSpPr/>
      </dsp:nvSpPr>
      <dsp:spPr>
        <a:xfrm>
          <a:off x="3318645" y="11082"/>
          <a:ext cx="1607452" cy="1476606"/>
        </a:xfrm>
        <a:prstGeom prst="ellipse">
          <a:avLst/>
        </a:prstGeom>
        <a:solidFill>
          <a:srgbClr val="FF6699">
            <a:alpha val="64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ysClr val="window" lastClr="FFFFFF"/>
              </a:solidFill>
              <a:latin typeface="Arial Narrow" panose="020B0606020202030204" pitchFamily="34" charset="0"/>
              <a:ea typeface="+mn-ea"/>
              <a:cs typeface="+mn-cs"/>
            </a:rPr>
            <a:t>VISION</a:t>
          </a:r>
        </a:p>
      </dsp:txBody>
      <dsp:txXfrm>
        <a:off x="3554051" y="227326"/>
        <a:ext cx="1136640" cy="1044118"/>
      </dsp:txXfrm>
    </dsp:sp>
    <dsp:sp modelId="{B4A8E153-ED85-4B9B-B8F2-7E43706AD7F3}">
      <dsp:nvSpPr>
        <dsp:cNvPr id="0" name=""/>
        <dsp:cNvSpPr/>
      </dsp:nvSpPr>
      <dsp:spPr>
        <a:xfrm>
          <a:off x="4815349" y="2385845"/>
          <a:ext cx="318962" cy="28908"/>
        </a:xfrm>
        <a:custGeom>
          <a:avLst/>
          <a:gdLst/>
          <a:ahLst/>
          <a:cxnLst/>
          <a:rect l="0" t="0" r="0" b="0"/>
          <a:pathLst>
            <a:path>
              <a:moveTo>
                <a:pt x="0" y="14567"/>
              </a:moveTo>
              <a:lnTo>
                <a:pt x="399779" y="14567"/>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solidFill>
              <a:sysClr val="windowText" lastClr="000000">
                <a:hueOff val="0"/>
                <a:satOff val="0"/>
                <a:lumOff val="0"/>
                <a:alphaOff val="0"/>
              </a:sysClr>
            </a:solidFill>
            <a:latin typeface="Arial"/>
            <a:ea typeface="+mn-ea"/>
            <a:cs typeface="+mn-cs"/>
          </a:endParaRPr>
        </a:p>
      </dsp:txBody>
      <dsp:txXfrm>
        <a:off x="4966856" y="2392325"/>
        <a:ext cx="15948" cy="15948"/>
      </dsp:txXfrm>
    </dsp:sp>
    <dsp:sp modelId="{9DC3F2D7-C390-44CB-BAAA-0B4301344D3A}">
      <dsp:nvSpPr>
        <dsp:cNvPr id="0" name=""/>
        <dsp:cNvSpPr/>
      </dsp:nvSpPr>
      <dsp:spPr>
        <a:xfrm>
          <a:off x="5134311" y="1661996"/>
          <a:ext cx="1401098" cy="1476606"/>
        </a:xfrm>
        <a:prstGeom prst="ellipse">
          <a:avLst/>
        </a:prstGeom>
        <a:solidFill>
          <a:srgbClr val="00B0F0">
            <a:alpha val="65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ysClr val="window" lastClr="FFFFFF"/>
              </a:solidFill>
              <a:latin typeface="Arial Narrow" panose="020B0606020202030204" pitchFamily="34" charset="0"/>
              <a:ea typeface="+mn-ea"/>
              <a:cs typeface="+mn-cs"/>
            </a:rPr>
            <a:t>IMAGE</a:t>
          </a:r>
        </a:p>
      </dsp:txBody>
      <dsp:txXfrm>
        <a:off x="5339497" y="1878240"/>
        <a:ext cx="990726" cy="1044118"/>
      </dsp:txXfrm>
    </dsp:sp>
    <dsp:sp modelId="{3FA6066E-19EA-4E40-BA4A-666E2853C340}">
      <dsp:nvSpPr>
        <dsp:cNvPr id="0" name=""/>
        <dsp:cNvSpPr/>
      </dsp:nvSpPr>
      <dsp:spPr>
        <a:xfrm rot="5400000">
          <a:off x="3993072" y="3245876"/>
          <a:ext cx="243454" cy="28908"/>
        </a:xfrm>
        <a:custGeom>
          <a:avLst/>
          <a:gdLst/>
          <a:ahLst/>
          <a:cxnLst/>
          <a:rect l="0" t="0" r="0" b="0"/>
          <a:pathLst>
            <a:path>
              <a:moveTo>
                <a:pt x="0" y="14567"/>
              </a:moveTo>
              <a:lnTo>
                <a:pt x="399779" y="14567"/>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solidFill>
              <a:sysClr val="windowText" lastClr="000000">
                <a:hueOff val="0"/>
                <a:satOff val="0"/>
                <a:lumOff val="0"/>
                <a:alphaOff val="0"/>
              </a:sysClr>
            </a:solidFill>
            <a:latin typeface="Arial"/>
            <a:ea typeface="+mn-ea"/>
            <a:cs typeface="+mn-cs"/>
          </a:endParaRPr>
        </a:p>
      </dsp:txBody>
      <dsp:txXfrm>
        <a:off x="4108713" y="3254244"/>
        <a:ext cx="12172" cy="12172"/>
      </dsp:txXfrm>
    </dsp:sp>
    <dsp:sp modelId="{7FF85105-205E-42F8-A401-1BE959A7284F}">
      <dsp:nvSpPr>
        <dsp:cNvPr id="0" name=""/>
        <dsp:cNvSpPr/>
      </dsp:nvSpPr>
      <dsp:spPr>
        <a:xfrm>
          <a:off x="3414250" y="3382057"/>
          <a:ext cx="1401098" cy="1476606"/>
        </a:xfrm>
        <a:prstGeom prst="ellipse">
          <a:avLst/>
        </a:prstGeom>
        <a:solidFill>
          <a:srgbClr val="FF0000">
            <a:alpha val="65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ysClr val="window" lastClr="FFFFFF"/>
              </a:solidFill>
              <a:latin typeface="Arial Narrow" panose="020B0606020202030204" pitchFamily="34" charset="0"/>
              <a:ea typeface="+mn-ea"/>
              <a:cs typeface="+mn-cs"/>
            </a:rPr>
            <a:t>BRAND</a:t>
          </a:r>
        </a:p>
      </dsp:txBody>
      <dsp:txXfrm>
        <a:off x="3619436" y="3598301"/>
        <a:ext cx="990726" cy="1044118"/>
      </dsp:txXfrm>
    </dsp:sp>
    <dsp:sp modelId="{C00B793D-94B3-46E1-B68C-07326D81779D}">
      <dsp:nvSpPr>
        <dsp:cNvPr id="0" name=""/>
        <dsp:cNvSpPr/>
      </dsp:nvSpPr>
      <dsp:spPr>
        <a:xfrm rot="10852029">
          <a:off x="3095205" y="2372828"/>
          <a:ext cx="319135" cy="28908"/>
        </a:xfrm>
        <a:custGeom>
          <a:avLst/>
          <a:gdLst/>
          <a:ahLst/>
          <a:cxnLst/>
          <a:rect l="0" t="0" r="0" b="0"/>
          <a:pathLst>
            <a:path>
              <a:moveTo>
                <a:pt x="0" y="14567"/>
              </a:moveTo>
              <a:lnTo>
                <a:pt x="399779" y="14567"/>
              </a:lnTo>
            </a:path>
          </a:pathLst>
        </a:custGeom>
        <a:noFill/>
        <a:ln w="25400" cap="flat" cmpd="sng" algn="ctr">
          <a:solidFill>
            <a:srgbClr val="4F81B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solidFill>
              <a:sysClr val="windowText" lastClr="000000">
                <a:hueOff val="0"/>
                <a:satOff val="0"/>
                <a:lumOff val="0"/>
                <a:alphaOff val="0"/>
              </a:sysClr>
            </a:solidFill>
            <a:latin typeface="Arial"/>
            <a:ea typeface="+mn-ea"/>
            <a:cs typeface="+mn-cs"/>
          </a:endParaRPr>
        </a:p>
      </dsp:txBody>
      <dsp:txXfrm rot="10800000">
        <a:off x="3246795" y="2379304"/>
        <a:ext cx="15956" cy="15956"/>
      </dsp:txXfrm>
    </dsp:sp>
    <dsp:sp modelId="{1FCF8FBC-DA69-485F-8D25-5583B7D46467}">
      <dsp:nvSpPr>
        <dsp:cNvPr id="0" name=""/>
        <dsp:cNvSpPr/>
      </dsp:nvSpPr>
      <dsp:spPr>
        <a:xfrm>
          <a:off x="1694197" y="1635962"/>
          <a:ext cx="1401098" cy="1476606"/>
        </a:xfrm>
        <a:prstGeom prst="ellipse">
          <a:avLst/>
        </a:prstGeom>
        <a:solidFill>
          <a:srgbClr val="7030A0">
            <a:alpha val="65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ysClr val="window" lastClr="FFFFFF"/>
              </a:solidFill>
              <a:latin typeface="Arial Narrow" panose="020B0606020202030204" pitchFamily="34" charset="0"/>
              <a:ea typeface="+mn-ea"/>
              <a:cs typeface="+mn-cs"/>
            </a:rPr>
            <a:t>POSITIONING</a:t>
          </a:r>
        </a:p>
      </dsp:txBody>
      <dsp:txXfrm>
        <a:off x="1899383" y="1852206"/>
        <a:ext cx="990726" cy="10441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D41A5-4458-4461-8C49-69B054B0FDB0}">
      <dsp:nvSpPr>
        <dsp:cNvPr id="0" name=""/>
        <dsp:cNvSpPr/>
      </dsp:nvSpPr>
      <dsp:spPr>
        <a:xfrm>
          <a:off x="0" y="0"/>
          <a:ext cx="8229600" cy="1630660"/>
        </a:xfrm>
        <a:prstGeom prst="roundRect">
          <a:avLst>
            <a:gd name="adj" fmla="val 10000"/>
          </a:avLst>
        </a:prstGeom>
        <a:solidFill>
          <a:schemeClr val="accent1">
            <a:hueOff val="0"/>
            <a:satOff val="0"/>
            <a:lumOff val="0"/>
            <a:alpha val="68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latin typeface="Arial Narrow" panose="020B0606020202030204" pitchFamily="34" charset="0"/>
            </a:rPr>
            <a:t> </a:t>
          </a:r>
          <a:r>
            <a:rPr lang="es-ES" sz="2400" b="1" kern="1200" dirty="0">
              <a:latin typeface="Arial Narrow" panose="020B0606020202030204" pitchFamily="34" charset="0"/>
            </a:rPr>
            <a:t>SAFETY &amp; SECURITY  (PERCEPTION OF SECURITY)</a:t>
          </a:r>
        </a:p>
      </dsp:txBody>
      <dsp:txXfrm>
        <a:off x="1808986" y="0"/>
        <a:ext cx="6420613" cy="1630660"/>
      </dsp:txXfrm>
    </dsp:sp>
    <dsp:sp modelId="{55AB142B-CCCB-453E-9196-754F20EC5CE0}">
      <dsp:nvSpPr>
        <dsp:cNvPr id="0" name=""/>
        <dsp:cNvSpPr/>
      </dsp:nvSpPr>
      <dsp:spPr>
        <a:xfrm>
          <a:off x="163066" y="163066"/>
          <a:ext cx="1645920" cy="1304528"/>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9B4A73-4D7E-4B31-9113-68BF668AF222}">
      <dsp:nvSpPr>
        <dsp:cNvPr id="0" name=""/>
        <dsp:cNvSpPr/>
      </dsp:nvSpPr>
      <dsp:spPr>
        <a:xfrm>
          <a:off x="0" y="1793726"/>
          <a:ext cx="8229600" cy="1630660"/>
        </a:xfrm>
        <a:prstGeom prst="roundRect">
          <a:avLst>
            <a:gd name="adj" fmla="val 10000"/>
          </a:avLst>
        </a:prstGeom>
        <a:solidFill>
          <a:schemeClr val="accent1">
            <a:hueOff val="0"/>
            <a:satOff val="0"/>
            <a:lumOff val="0"/>
            <a:alpha val="68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NATURAL, CULTURAL AND MAN-MADE ENVIRONMENT</a:t>
          </a:r>
        </a:p>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(including infrastructure)</a:t>
          </a:r>
        </a:p>
      </dsp:txBody>
      <dsp:txXfrm>
        <a:off x="1808986" y="1793726"/>
        <a:ext cx="6420613" cy="1630660"/>
      </dsp:txXfrm>
    </dsp:sp>
    <dsp:sp modelId="{D62E4F71-B18B-4FEF-B662-6543846E5028}">
      <dsp:nvSpPr>
        <dsp:cNvPr id="0" name=""/>
        <dsp:cNvSpPr/>
      </dsp:nvSpPr>
      <dsp:spPr>
        <a:xfrm>
          <a:off x="163066" y="1956792"/>
          <a:ext cx="1645920" cy="130452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2000" b="-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FA07C9-CCEB-41CC-A04B-3C698A18E1DA}">
      <dsp:nvSpPr>
        <dsp:cNvPr id="0" name=""/>
        <dsp:cNvSpPr/>
      </dsp:nvSpPr>
      <dsp:spPr>
        <a:xfrm>
          <a:off x="0" y="3587452"/>
          <a:ext cx="8229600" cy="1630660"/>
        </a:xfrm>
        <a:prstGeom prst="roundRect">
          <a:avLst>
            <a:gd name="adj" fmla="val 10000"/>
          </a:avLst>
        </a:prstGeom>
        <a:solidFill>
          <a:schemeClr val="accent1">
            <a:hueOff val="0"/>
            <a:satOff val="0"/>
            <a:lumOff val="0"/>
            <a:alpha val="68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HYGENE AND HEALTH CONDITIONS</a:t>
          </a:r>
        </a:p>
        <a:p>
          <a:pPr marL="0" lvl="0" indent="0" algn="l" defTabSz="1066800">
            <a:lnSpc>
              <a:spcPct val="90000"/>
            </a:lnSpc>
            <a:spcBef>
              <a:spcPct val="0"/>
            </a:spcBef>
            <a:spcAft>
              <a:spcPct val="35000"/>
            </a:spcAft>
            <a:buNone/>
          </a:pPr>
          <a:r>
            <a:rPr lang="es-ES" sz="2400" kern="1200" dirty="0">
              <a:latin typeface="Arial Narrow" panose="020B0606020202030204" pitchFamily="34" charset="0"/>
            </a:rPr>
            <a:t>( including waste management &amp;water treatment, food safety, cleanliness,  medical assistance)</a:t>
          </a:r>
        </a:p>
      </dsp:txBody>
      <dsp:txXfrm>
        <a:off x="1808986" y="3587452"/>
        <a:ext cx="6420613" cy="1630660"/>
      </dsp:txXfrm>
    </dsp:sp>
    <dsp:sp modelId="{E5160FBC-6732-4AF5-AB85-40F48EFA9FA0}">
      <dsp:nvSpPr>
        <dsp:cNvPr id="0" name=""/>
        <dsp:cNvSpPr/>
      </dsp:nvSpPr>
      <dsp:spPr>
        <a:xfrm>
          <a:off x="163066" y="3750518"/>
          <a:ext cx="1645920" cy="1304528"/>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D41A5-4458-4461-8C49-69B054B0FDB0}">
      <dsp:nvSpPr>
        <dsp:cNvPr id="0" name=""/>
        <dsp:cNvSpPr/>
      </dsp:nvSpPr>
      <dsp:spPr>
        <a:xfrm>
          <a:off x="0" y="0"/>
          <a:ext cx="8229600" cy="1630660"/>
        </a:xfrm>
        <a:prstGeom prst="roundRect">
          <a:avLst>
            <a:gd name="adj" fmla="val 10000"/>
          </a:avLst>
        </a:prstGeom>
        <a:solidFill>
          <a:schemeClr val="accent1">
            <a:hueOff val="0"/>
            <a:satOff val="0"/>
            <a:lumOff val="0"/>
            <a:alpha val="54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ACCESSIBILITY,</a:t>
          </a:r>
          <a:r>
            <a:rPr lang="es-ES" sz="2400" b="1" kern="1200" baseline="0" dirty="0">
              <a:latin typeface="Arial Narrow" panose="020B0606020202030204" pitchFamily="34" charset="0"/>
            </a:rPr>
            <a:t> COMMUNICATION AND SIGNPOSTING</a:t>
          </a:r>
        </a:p>
        <a:p>
          <a:pPr marL="0" lvl="0" indent="0" algn="l" defTabSz="1066800">
            <a:lnSpc>
              <a:spcPct val="90000"/>
            </a:lnSpc>
            <a:spcBef>
              <a:spcPct val="0"/>
            </a:spcBef>
            <a:spcAft>
              <a:spcPct val="35000"/>
            </a:spcAft>
            <a:buNone/>
          </a:pPr>
          <a:r>
            <a:rPr lang="es-ES" sz="2400" kern="1200" baseline="0" dirty="0">
              <a:latin typeface="Arial Narrow" panose="020B0606020202030204" pitchFamily="34" charset="0"/>
            </a:rPr>
            <a:t>(connectivity, transport capacity, accessibility FOR ALL to tourist attractions, frequency, scheduling, safety, signposting, etc.) </a:t>
          </a:r>
          <a:endParaRPr lang="es-ES" sz="2400" kern="1200" dirty="0">
            <a:latin typeface="Arial Narrow" panose="020B0606020202030204" pitchFamily="34" charset="0"/>
          </a:endParaRPr>
        </a:p>
      </dsp:txBody>
      <dsp:txXfrm>
        <a:off x="1808986" y="0"/>
        <a:ext cx="6420613" cy="1630660"/>
      </dsp:txXfrm>
    </dsp:sp>
    <dsp:sp modelId="{55AB142B-CCCB-453E-9196-754F20EC5CE0}">
      <dsp:nvSpPr>
        <dsp:cNvPr id="0" name=""/>
        <dsp:cNvSpPr/>
      </dsp:nvSpPr>
      <dsp:spPr>
        <a:xfrm>
          <a:off x="163066" y="163066"/>
          <a:ext cx="1645920" cy="1304528"/>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9B4A73-4D7E-4B31-9113-68BF668AF222}">
      <dsp:nvSpPr>
        <dsp:cNvPr id="0" name=""/>
        <dsp:cNvSpPr/>
      </dsp:nvSpPr>
      <dsp:spPr>
        <a:xfrm>
          <a:off x="0" y="1800868"/>
          <a:ext cx="8229600" cy="1630660"/>
        </a:xfrm>
        <a:prstGeom prst="roundRect">
          <a:avLst>
            <a:gd name="adj" fmla="val 10000"/>
          </a:avLst>
        </a:prstGeom>
        <a:solidFill>
          <a:schemeClr val="accent1">
            <a:hueOff val="0"/>
            <a:satOff val="0"/>
            <a:lumOff val="0"/>
            <a:alpha val="66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endParaRPr lang="es-ES" sz="2000" kern="1200" dirty="0">
            <a:latin typeface="Arial Narrow" panose="020B0606020202030204" pitchFamily="34" charset="0"/>
          </a:endParaRPr>
        </a:p>
        <a:p>
          <a:pPr marL="0" lvl="0" indent="0" algn="l" defTabSz="889000">
            <a:lnSpc>
              <a:spcPct val="90000"/>
            </a:lnSpc>
            <a:spcBef>
              <a:spcPct val="0"/>
            </a:spcBef>
            <a:spcAft>
              <a:spcPct val="35000"/>
            </a:spcAft>
            <a:buNone/>
          </a:pPr>
          <a:r>
            <a:rPr lang="es-ES" sz="2400" b="1" kern="1200" dirty="0">
              <a:latin typeface="Arial Narrow" panose="020B0606020202030204" pitchFamily="34" charset="0"/>
            </a:rPr>
            <a:t>SOCIAL ENVIRONMENT AND LOCAL HOSPITALITY</a:t>
          </a:r>
        </a:p>
        <a:p>
          <a:pPr marL="0" lvl="0" indent="0" algn="l" defTabSz="889000">
            <a:lnSpc>
              <a:spcPct val="90000"/>
            </a:lnSpc>
            <a:spcBef>
              <a:spcPct val="0"/>
            </a:spcBef>
            <a:spcAft>
              <a:spcPct val="35000"/>
            </a:spcAft>
            <a:buNone/>
          </a:pPr>
          <a:r>
            <a:rPr lang="es-ES" sz="2400" kern="1200" dirty="0">
              <a:latin typeface="Arial Narrow" panose="020B0606020202030204" pitchFamily="34" charset="0"/>
            </a:rPr>
            <a:t>(</a:t>
          </a:r>
          <a:r>
            <a:rPr lang="es-ES" sz="2400" kern="1200" dirty="0" err="1">
              <a:latin typeface="Arial Narrow" panose="020B0606020202030204" pitchFamily="34" charset="0"/>
            </a:rPr>
            <a:t>authenticity</a:t>
          </a:r>
          <a:r>
            <a:rPr lang="es-ES" sz="2400" kern="1200" dirty="0">
              <a:latin typeface="Arial Narrow" panose="020B0606020202030204" pitchFamily="34" charset="0"/>
            </a:rPr>
            <a:t>, respect for the visitor, other service suppliers, banks, cultural attractions,  shops etc.</a:t>
          </a:r>
        </a:p>
      </dsp:txBody>
      <dsp:txXfrm>
        <a:off x="1808986" y="1800868"/>
        <a:ext cx="6420613" cy="1630660"/>
      </dsp:txXfrm>
    </dsp:sp>
    <dsp:sp modelId="{D62E4F71-B18B-4FEF-B662-6543846E5028}">
      <dsp:nvSpPr>
        <dsp:cNvPr id="0" name=""/>
        <dsp:cNvSpPr/>
      </dsp:nvSpPr>
      <dsp:spPr>
        <a:xfrm>
          <a:off x="163066" y="1956792"/>
          <a:ext cx="1645920" cy="130452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FA07C9-CCEB-41CC-A04B-3C698A18E1DA}">
      <dsp:nvSpPr>
        <dsp:cNvPr id="0" name=""/>
        <dsp:cNvSpPr/>
      </dsp:nvSpPr>
      <dsp:spPr>
        <a:xfrm>
          <a:off x="0" y="3587452"/>
          <a:ext cx="8229600" cy="1630660"/>
        </a:xfrm>
        <a:prstGeom prst="roundRect">
          <a:avLst>
            <a:gd name="adj" fmla="val 10000"/>
          </a:avLst>
        </a:prstGeom>
        <a:solidFill>
          <a:schemeClr val="accent1">
            <a:hueOff val="0"/>
            <a:satOff val="0"/>
            <a:lumOff val="0"/>
            <a:alpha val="66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INTEGRATED QUALITY APPROACH</a:t>
          </a:r>
        </a:p>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a:t>
          </a:r>
          <a:r>
            <a:rPr lang="es-ES" sz="2400" b="0" kern="1200" dirty="0" err="1">
              <a:latin typeface="Arial Narrow" panose="020B0606020202030204" pitchFamily="34" charset="0"/>
            </a:rPr>
            <a:t>accomodation</a:t>
          </a:r>
          <a:r>
            <a:rPr lang="es-ES" sz="2400" b="0" kern="1200" dirty="0">
              <a:latin typeface="Arial Narrow" panose="020B0606020202030204" pitchFamily="34" charset="0"/>
            </a:rPr>
            <a:t> facilities, food and baverage</a:t>
          </a:r>
          <a:r>
            <a:rPr lang="es-ES" sz="2400" b="1" kern="1200" dirty="0">
              <a:latin typeface="Arial Narrow" panose="020B0606020202030204" pitchFamily="34" charset="0"/>
            </a:rPr>
            <a:t>) </a:t>
          </a:r>
        </a:p>
      </dsp:txBody>
      <dsp:txXfrm>
        <a:off x="1808986" y="3587452"/>
        <a:ext cx="6420613" cy="1630660"/>
      </dsp:txXfrm>
    </dsp:sp>
    <dsp:sp modelId="{E5160FBC-6732-4AF5-AB85-40F48EFA9FA0}">
      <dsp:nvSpPr>
        <dsp:cNvPr id="0" name=""/>
        <dsp:cNvSpPr/>
      </dsp:nvSpPr>
      <dsp:spPr>
        <a:xfrm>
          <a:off x="163066" y="3750518"/>
          <a:ext cx="1645920" cy="1304528"/>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000" r="-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D41A5-4458-4461-8C49-69B054B0FDB0}">
      <dsp:nvSpPr>
        <dsp:cNvPr id="0" name=""/>
        <dsp:cNvSpPr/>
      </dsp:nvSpPr>
      <dsp:spPr>
        <a:xfrm>
          <a:off x="0" y="0"/>
          <a:ext cx="8229600" cy="1652953"/>
        </a:xfrm>
        <a:prstGeom prst="roundRect">
          <a:avLst>
            <a:gd name="adj" fmla="val 10000"/>
          </a:avLst>
        </a:prstGeom>
        <a:solidFill>
          <a:schemeClr val="accent1">
            <a:hueOff val="0"/>
            <a:satOff val="0"/>
            <a:lumOff val="0"/>
            <a:alpha val="6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LEGAL ENVIRONMENT AND CONSUMER PROTECTION</a:t>
          </a:r>
          <a:endParaRPr lang="es-ES" sz="2400" kern="1200" dirty="0">
            <a:latin typeface="Arial Narrow" panose="020B0606020202030204" pitchFamily="34" charset="0"/>
          </a:endParaRPr>
        </a:p>
        <a:p>
          <a:pPr marL="0" lvl="0" indent="0" algn="l" defTabSz="1066800">
            <a:lnSpc>
              <a:spcPct val="90000"/>
            </a:lnSpc>
            <a:spcBef>
              <a:spcPct val="0"/>
            </a:spcBef>
            <a:spcAft>
              <a:spcPct val="35000"/>
            </a:spcAft>
            <a:buNone/>
          </a:pPr>
          <a:r>
            <a:rPr lang="es-ES" sz="2400" kern="1200" dirty="0">
              <a:latin typeface="Arial Narrow" panose="020B0606020202030204" pitchFamily="34" charset="0"/>
            </a:rPr>
            <a:t>(regulation of tourism activities, professional skills of providers, price transparency)</a:t>
          </a:r>
        </a:p>
        <a:p>
          <a:pPr marL="0" lvl="0" indent="0" algn="l" defTabSz="1066800">
            <a:lnSpc>
              <a:spcPct val="90000"/>
            </a:lnSpc>
            <a:spcBef>
              <a:spcPct val="0"/>
            </a:spcBef>
            <a:spcAft>
              <a:spcPct val="35000"/>
            </a:spcAft>
            <a:buNone/>
          </a:pPr>
          <a:endParaRPr lang="es-ES" sz="2000" kern="1200" dirty="0">
            <a:latin typeface="Arial Narrow" panose="020B0606020202030204" pitchFamily="34" charset="0"/>
          </a:endParaRPr>
        </a:p>
      </dsp:txBody>
      <dsp:txXfrm>
        <a:off x="1811215" y="0"/>
        <a:ext cx="6418384" cy="1652953"/>
      </dsp:txXfrm>
    </dsp:sp>
    <dsp:sp modelId="{55AB142B-CCCB-453E-9196-754F20EC5CE0}">
      <dsp:nvSpPr>
        <dsp:cNvPr id="0" name=""/>
        <dsp:cNvSpPr/>
      </dsp:nvSpPr>
      <dsp:spPr>
        <a:xfrm>
          <a:off x="165295" y="165295"/>
          <a:ext cx="1645920" cy="1322362"/>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9B4A73-4D7E-4B31-9113-68BF668AF222}">
      <dsp:nvSpPr>
        <dsp:cNvPr id="0" name=""/>
        <dsp:cNvSpPr/>
      </dsp:nvSpPr>
      <dsp:spPr>
        <a:xfrm>
          <a:off x="0" y="1825488"/>
          <a:ext cx="8229600" cy="1652953"/>
        </a:xfrm>
        <a:prstGeom prst="roundRect">
          <a:avLst>
            <a:gd name="adj" fmla="val 10000"/>
          </a:avLst>
        </a:prstGeom>
        <a:solidFill>
          <a:schemeClr val="accent1">
            <a:hueOff val="0"/>
            <a:satOff val="0"/>
            <a:lumOff val="0"/>
            <a:alpha val="6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endParaRPr lang="es-ES" sz="2000" kern="1200" dirty="0">
            <a:latin typeface="Arial Narrow" panose="020B0606020202030204" pitchFamily="34" charset="0"/>
          </a:endParaRPr>
        </a:p>
        <a:p>
          <a:pPr marL="0" lvl="0" indent="0" algn="l" defTabSz="889000">
            <a:lnSpc>
              <a:spcPct val="90000"/>
            </a:lnSpc>
            <a:spcBef>
              <a:spcPct val="0"/>
            </a:spcBef>
            <a:spcAft>
              <a:spcPct val="35000"/>
            </a:spcAft>
            <a:buNone/>
          </a:pPr>
          <a:r>
            <a:rPr lang="es-ES" sz="2400" b="1" kern="1200" dirty="0">
              <a:latin typeface="Arial Narrow" panose="020B0606020202030204" pitchFamily="34" charset="0"/>
            </a:rPr>
            <a:t>POLITICAL ENVIRONMENT AND INSTITUTIONAL SUPPORT</a:t>
          </a:r>
        </a:p>
        <a:p>
          <a:pPr marL="0" lvl="0" indent="0" algn="l" defTabSz="889000">
            <a:lnSpc>
              <a:spcPct val="90000"/>
            </a:lnSpc>
            <a:spcBef>
              <a:spcPct val="0"/>
            </a:spcBef>
            <a:spcAft>
              <a:spcPct val="35000"/>
            </a:spcAft>
            <a:buNone/>
          </a:pPr>
          <a:r>
            <a:rPr lang="es-ES" sz="2400" b="0" kern="1200" dirty="0">
              <a:latin typeface="Arial Narrow" panose="020B0606020202030204" pitchFamily="34" charset="0"/>
            </a:rPr>
            <a:t>(</a:t>
          </a:r>
          <a:r>
            <a:rPr lang="es-ES" sz="2400" b="0" kern="1200" dirty="0" err="1">
              <a:latin typeface="Arial Narrow" panose="020B0606020202030204" pitchFamily="34" charset="0"/>
            </a:rPr>
            <a:t>consistency</a:t>
          </a:r>
          <a:r>
            <a:rPr lang="es-ES" sz="2400" b="0" kern="1200" dirty="0">
              <a:latin typeface="Arial Narrow" panose="020B0606020202030204" pitchFamily="34" charset="0"/>
            </a:rPr>
            <a:t> with tourism development objectives, growth strategies, public services, human resources etc.)</a:t>
          </a:r>
        </a:p>
      </dsp:txBody>
      <dsp:txXfrm>
        <a:off x="1811215" y="1825488"/>
        <a:ext cx="6418384" cy="1652953"/>
      </dsp:txXfrm>
    </dsp:sp>
    <dsp:sp modelId="{D62E4F71-B18B-4FEF-B662-6543846E5028}">
      <dsp:nvSpPr>
        <dsp:cNvPr id="0" name=""/>
        <dsp:cNvSpPr/>
      </dsp:nvSpPr>
      <dsp:spPr>
        <a:xfrm>
          <a:off x="165295" y="1983544"/>
          <a:ext cx="1645920" cy="1322362"/>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FA07C9-CCEB-41CC-A04B-3C698A18E1DA}">
      <dsp:nvSpPr>
        <dsp:cNvPr id="0" name=""/>
        <dsp:cNvSpPr/>
      </dsp:nvSpPr>
      <dsp:spPr>
        <a:xfrm>
          <a:off x="0" y="3636497"/>
          <a:ext cx="8229600" cy="1652953"/>
        </a:xfrm>
        <a:prstGeom prst="roundRect">
          <a:avLst>
            <a:gd name="adj" fmla="val 10000"/>
          </a:avLst>
        </a:prstGeom>
        <a:solidFill>
          <a:schemeClr val="accent1">
            <a:hueOff val="0"/>
            <a:satOff val="0"/>
            <a:lumOff val="0"/>
            <a:alpha val="63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COMPETITIVE ENVIRONMENT</a:t>
          </a:r>
        </a:p>
        <a:p>
          <a:pPr marL="0" lvl="0" indent="0" algn="l" defTabSz="1066800">
            <a:lnSpc>
              <a:spcPct val="90000"/>
            </a:lnSpc>
            <a:spcBef>
              <a:spcPct val="0"/>
            </a:spcBef>
            <a:spcAft>
              <a:spcPct val="35000"/>
            </a:spcAft>
            <a:buNone/>
          </a:pPr>
          <a:r>
            <a:rPr lang="es-ES" sz="2400" b="1" kern="1200" dirty="0">
              <a:latin typeface="Arial Narrow" panose="020B0606020202030204" pitchFamily="34" charset="0"/>
            </a:rPr>
            <a:t>(</a:t>
          </a:r>
          <a:r>
            <a:rPr lang="es-ES" sz="2400" b="0" kern="1200" dirty="0" err="1">
              <a:latin typeface="Arial Narrow" panose="020B0606020202030204" pitchFamily="34" charset="0"/>
            </a:rPr>
            <a:t>geographical</a:t>
          </a:r>
          <a:r>
            <a:rPr lang="es-ES" sz="2400" b="0" kern="1200" dirty="0">
              <a:latin typeface="Arial Narrow" panose="020B0606020202030204" pitchFamily="34" charset="0"/>
            </a:rPr>
            <a:t> location, climate, scale of the destination, </a:t>
          </a:r>
        </a:p>
      </dsp:txBody>
      <dsp:txXfrm>
        <a:off x="1811215" y="3636497"/>
        <a:ext cx="6418384" cy="1652953"/>
      </dsp:txXfrm>
    </dsp:sp>
    <dsp:sp modelId="{E5160FBC-6732-4AF5-AB85-40F48EFA9FA0}">
      <dsp:nvSpPr>
        <dsp:cNvPr id="0" name=""/>
        <dsp:cNvSpPr/>
      </dsp:nvSpPr>
      <dsp:spPr>
        <a:xfrm>
          <a:off x="165295" y="3801792"/>
          <a:ext cx="1645920" cy="1322362"/>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9CB5E-3560-4812-AAB2-BFFCA7BB3220}">
      <dsp:nvSpPr>
        <dsp:cNvPr id="0" name=""/>
        <dsp:cNvSpPr/>
      </dsp:nvSpPr>
      <dsp:spPr>
        <a:xfrm>
          <a:off x="72014" y="576063"/>
          <a:ext cx="2630716" cy="98208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Narrow" panose="020B0606020202030204" pitchFamily="34" charset="0"/>
            </a:rPr>
            <a:t>STANDARDIZATION</a:t>
          </a:r>
        </a:p>
      </dsp:txBody>
      <dsp:txXfrm>
        <a:off x="72014" y="576063"/>
        <a:ext cx="2630716" cy="982087"/>
      </dsp:txXfrm>
    </dsp:sp>
    <dsp:sp modelId="{DB31FAC9-0880-4B44-A8C0-880920D4B109}">
      <dsp:nvSpPr>
        <dsp:cNvPr id="0" name=""/>
        <dsp:cNvSpPr/>
      </dsp:nvSpPr>
      <dsp:spPr>
        <a:xfrm>
          <a:off x="72001" y="1728192"/>
          <a:ext cx="2616304"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endParaRPr lang="es-ES" sz="1600" kern="1200" dirty="0">
            <a:latin typeface="Arial Narrow" panose="020B0606020202030204" pitchFamily="34" charset="0"/>
          </a:endParaRP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Self regulated/ mandatory</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Defines technical specifications,</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Generally a participatory process,</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Market oriented,</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Public service oriented</a:t>
          </a:r>
        </a:p>
      </dsp:txBody>
      <dsp:txXfrm>
        <a:off x="72001" y="1728192"/>
        <a:ext cx="2616304" cy="2854800"/>
      </dsp:txXfrm>
    </dsp:sp>
    <dsp:sp modelId="{4D941304-6CF3-43D9-99A0-18BD9CC62AD2}">
      <dsp:nvSpPr>
        <dsp:cNvPr id="0" name=""/>
        <dsp:cNvSpPr/>
      </dsp:nvSpPr>
      <dsp:spPr>
        <a:xfrm>
          <a:off x="2952328" y="576063"/>
          <a:ext cx="2455217" cy="98208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Narrow" panose="020B0606020202030204" pitchFamily="34" charset="0"/>
            </a:rPr>
            <a:t>CERTIFICATION</a:t>
          </a:r>
        </a:p>
      </dsp:txBody>
      <dsp:txXfrm>
        <a:off x="2952328" y="576063"/>
        <a:ext cx="2455217" cy="982087"/>
      </dsp:txXfrm>
    </dsp:sp>
    <dsp:sp modelId="{F14EA90B-5F4A-4FC6-A20C-68A406DC5C96}">
      <dsp:nvSpPr>
        <dsp:cNvPr id="0" name=""/>
        <dsp:cNvSpPr/>
      </dsp:nvSpPr>
      <dsp:spPr>
        <a:xfrm>
          <a:off x="2952328" y="1728192"/>
          <a:ext cx="2455217"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endParaRPr lang="es-ES" sz="1600" kern="1200" dirty="0">
            <a:latin typeface="Arial Narrow" panose="020B0606020202030204" pitchFamily="34" charset="0"/>
          </a:endParaRP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Generally voluntary</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Recognition and validation</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Market oriented,</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Supported by norms</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Independent, external validation </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Commercial oriented</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Associated with a brand</a:t>
          </a:r>
        </a:p>
      </dsp:txBody>
      <dsp:txXfrm>
        <a:off x="2952328" y="1728192"/>
        <a:ext cx="2455217" cy="2854800"/>
      </dsp:txXfrm>
    </dsp:sp>
    <dsp:sp modelId="{DD00D416-092B-408B-9798-2C5B1395CED9}">
      <dsp:nvSpPr>
        <dsp:cNvPr id="0" name=""/>
        <dsp:cNvSpPr/>
      </dsp:nvSpPr>
      <dsp:spPr>
        <a:xfrm>
          <a:off x="5760630" y="576063"/>
          <a:ext cx="2455217" cy="98208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Narrow" panose="020B0606020202030204" pitchFamily="34" charset="0"/>
            </a:rPr>
            <a:t>CATEGORIZATION</a:t>
          </a:r>
        </a:p>
      </dsp:txBody>
      <dsp:txXfrm>
        <a:off x="5760630" y="576063"/>
        <a:ext cx="2455217" cy="982087"/>
      </dsp:txXfrm>
    </dsp:sp>
    <dsp:sp modelId="{F35EFDF1-17A0-4869-A5A3-B5602EB91E8E}">
      <dsp:nvSpPr>
        <dsp:cNvPr id="0" name=""/>
        <dsp:cNvSpPr/>
      </dsp:nvSpPr>
      <dsp:spPr>
        <a:xfrm>
          <a:off x="5760630" y="1728192"/>
          <a:ext cx="2455217"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endParaRPr lang="es-ES" sz="1600" kern="1200" dirty="0">
            <a:latin typeface="Arial Narrow" panose="020B0606020202030204" pitchFamily="34" charset="0"/>
          </a:endParaRP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Mandatory</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Administrative  request</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Supported by norms</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Technical initiative</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Ranking oriented</a:t>
          </a:r>
        </a:p>
        <a:p>
          <a:pPr marL="171450" lvl="1" indent="-171450" algn="l" defTabSz="711200">
            <a:lnSpc>
              <a:spcPct val="90000"/>
            </a:lnSpc>
            <a:spcBef>
              <a:spcPct val="0"/>
            </a:spcBef>
            <a:spcAft>
              <a:spcPct val="15000"/>
            </a:spcAft>
            <a:buChar char="•"/>
          </a:pPr>
          <a:r>
            <a:rPr lang="es-ES" sz="1600" b="1" kern="1200" dirty="0">
              <a:latin typeface="Arial Narrow" panose="020B0606020202030204" pitchFamily="34" charset="0"/>
            </a:rPr>
            <a:t>Supervised by the public sector</a:t>
          </a:r>
        </a:p>
      </dsp:txBody>
      <dsp:txXfrm>
        <a:off x="5760630" y="1728192"/>
        <a:ext cx="2455217" cy="28548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36DBA-8088-4071-B962-AA55EECA2CA7}">
      <dsp:nvSpPr>
        <dsp:cNvPr id="0" name=""/>
        <dsp:cNvSpPr/>
      </dsp:nvSpPr>
      <dsp:spPr>
        <a:xfrm>
          <a:off x="216036" y="5"/>
          <a:ext cx="3592946" cy="2451107"/>
        </a:xfrm>
        <a:prstGeom prst="rect">
          <a:avLst/>
        </a:prstGeom>
        <a:solidFill>
          <a:schemeClr val="accent1">
            <a:hueOff val="0"/>
            <a:satOff val="0"/>
            <a:lumOff val="0"/>
            <a:alpha val="72000"/>
          </a:schemeClr>
        </a:solidFill>
        <a:ln w="9525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u="sng" kern="1200" dirty="0">
              <a:latin typeface="Arial Narrow" panose="020B0606020202030204" pitchFamily="34" charset="0"/>
            </a:rPr>
            <a:t>URBAN </a:t>
          </a:r>
          <a:r>
            <a:rPr lang="es-ES" sz="1600" b="1" kern="1200" dirty="0">
              <a:latin typeface="Arial Narrow" panose="020B0606020202030204" pitchFamily="34" charset="0"/>
            </a:rPr>
            <a:t>:</a:t>
          </a:r>
        </a:p>
        <a:p>
          <a:pPr marL="0" lvl="0" indent="0" algn="l" defTabSz="711200">
            <a:lnSpc>
              <a:spcPct val="90000"/>
            </a:lnSpc>
            <a:spcBef>
              <a:spcPct val="0"/>
            </a:spcBef>
            <a:spcAft>
              <a:spcPct val="35000"/>
            </a:spcAft>
            <a:buNone/>
          </a:pPr>
          <a:r>
            <a:rPr lang="es-ES" sz="1600" b="1" kern="1200" dirty="0">
              <a:latin typeface="Arial Narrow" panose="020B0606020202030204" pitchFamily="34" charset="0"/>
            </a:rPr>
            <a:t>- </a:t>
          </a:r>
          <a:r>
            <a:rPr lang="es-ES" sz="1600" b="1" kern="1200" dirty="0" err="1">
              <a:latin typeface="Arial Narrow" panose="020B0606020202030204" pitchFamily="34" charset="0"/>
            </a:rPr>
            <a:t>Protection</a:t>
          </a:r>
          <a:r>
            <a:rPr lang="es-ES" sz="1600" b="1" kern="1200" dirty="0">
              <a:latin typeface="Arial Narrow" panose="020B0606020202030204" pitchFamily="34" charset="0"/>
            </a:rPr>
            <a:t> of cultural </a:t>
          </a:r>
          <a:r>
            <a:rPr lang="es-ES" sz="1600" b="1" kern="1200" dirty="0" err="1">
              <a:latin typeface="Arial Narrow" panose="020B0606020202030204" pitchFamily="34" charset="0"/>
            </a:rPr>
            <a:t>heritage</a:t>
          </a:r>
          <a:r>
            <a:rPr lang="es-ES" sz="1600" b="1" kern="1200" dirty="0">
              <a:latin typeface="Arial Narrow" panose="020B0606020202030204" pitchFamily="34" charset="0"/>
            </a:rPr>
            <a:t> ( %)</a:t>
          </a:r>
        </a:p>
        <a:p>
          <a:pPr marL="0" lvl="0" indent="0" algn="l" defTabSz="711200">
            <a:lnSpc>
              <a:spcPct val="90000"/>
            </a:lnSpc>
            <a:spcBef>
              <a:spcPct val="0"/>
            </a:spcBef>
            <a:spcAft>
              <a:spcPct val="35000"/>
            </a:spcAft>
            <a:buNone/>
          </a:pPr>
          <a:r>
            <a:rPr lang="es-ES" sz="1600" b="1" kern="1200" dirty="0">
              <a:latin typeface="Arial Narrow" panose="020B0606020202030204" pitchFamily="34" charset="0"/>
            </a:rPr>
            <a:t>- </a:t>
          </a:r>
          <a:r>
            <a:rPr lang="es-ES" sz="1600" b="1" kern="1200" dirty="0" err="1">
              <a:latin typeface="Arial Narrow" panose="020B0606020202030204" pitchFamily="34" charset="0"/>
            </a:rPr>
            <a:t>Value</a:t>
          </a:r>
          <a:r>
            <a:rPr lang="es-ES" sz="1600" b="1" kern="1200" dirty="0">
              <a:latin typeface="Arial Narrow" panose="020B0606020202030204" pitchFamily="34" charset="0"/>
            </a:rPr>
            <a:t> of </a:t>
          </a:r>
          <a:r>
            <a:rPr lang="es-ES" sz="1600" b="1" kern="1200" dirty="0" err="1">
              <a:latin typeface="Arial Narrow" panose="020B0606020202030204" pitchFamily="34" charset="0"/>
            </a:rPr>
            <a:t>investment</a:t>
          </a:r>
          <a:r>
            <a:rPr lang="es-ES" sz="1600" b="1" kern="1200" dirty="0">
              <a:latin typeface="Arial Narrow" panose="020B0606020202030204" pitchFamily="34" charset="0"/>
            </a:rPr>
            <a:t> in </a:t>
          </a:r>
          <a:r>
            <a:rPr lang="es-ES" sz="1600" b="1" kern="1200" dirty="0" err="1">
              <a:latin typeface="Arial Narrow" panose="020B0606020202030204" pitchFamily="34" charset="0"/>
            </a:rPr>
            <a:t>conservation</a:t>
          </a:r>
          <a:r>
            <a:rPr lang="es-ES" sz="1600" b="1" kern="1200" dirty="0">
              <a:latin typeface="Arial Narrow" panose="020B0606020202030204" pitchFamily="34" charset="0"/>
            </a:rPr>
            <a:t> and </a:t>
          </a:r>
          <a:r>
            <a:rPr lang="es-ES" sz="1600" b="1" kern="1200" dirty="0" err="1">
              <a:latin typeface="Arial Narrow" panose="020B0606020202030204" pitchFamily="34" charset="0"/>
            </a:rPr>
            <a:t>restoration</a:t>
          </a:r>
          <a:endParaRPr lang="es-ES" sz="1600" b="1" kern="1200" dirty="0">
            <a:latin typeface="Arial Narrow" panose="020B0606020202030204" pitchFamily="34" charset="0"/>
          </a:endParaRPr>
        </a:p>
        <a:p>
          <a:pPr marL="0" lvl="0" indent="0" algn="l" defTabSz="711200">
            <a:lnSpc>
              <a:spcPct val="90000"/>
            </a:lnSpc>
            <a:spcBef>
              <a:spcPct val="0"/>
            </a:spcBef>
            <a:spcAft>
              <a:spcPct val="35000"/>
            </a:spcAft>
            <a:buNone/>
          </a:pPr>
          <a:r>
            <a:rPr lang="es-ES" sz="1600" b="1" kern="1200" dirty="0">
              <a:latin typeface="Arial Narrow" panose="020B0606020202030204" pitchFamily="34" charset="0"/>
            </a:rPr>
            <a:t>- Street </a:t>
          </a:r>
          <a:r>
            <a:rPr lang="es-ES" sz="1600" b="1" kern="1200" dirty="0" err="1">
              <a:latin typeface="Arial Narrow" panose="020B0606020202030204" pitchFamily="34" charset="0"/>
            </a:rPr>
            <a:t>furniture</a:t>
          </a:r>
          <a:r>
            <a:rPr lang="es-ES" sz="1600" b="1" kern="1200" dirty="0">
              <a:latin typeface="Arial Narrow" panose="020B0606020202030204" pitchFamily="34" charset="0"/>
            </a:rPr>
            <a:t> ( </a:t>
          </a:r>
          <a:r>
            <a:rPr lang="es-ES" sz="1600" b="1" kern="1200" dirty="0" err="1">
              <a:latin typeface="Arial Narrow" panose="020B0606020202030204" pitchFamily="34" charset="0"/>
            </a:rPr>
            <a:t>quantity</a:t>
          </a:r>
          <a:r>
            <a:rPr lang="es-ES" sz="1600" b="1" kern="1200" dirty="0">
              <a:latin typeface="Arial Narrow" panose="020B0606020202030204" pitchFamily="34" charset="0"/>
            </a:rPr>
            <a:t> and </a:t>
          </a:r>
          <a:r>
            <a:rPr lang="es-ES" sz="1600" b="1" kern="1200" dirty="0" err="1">
              <a:latin typeface="Arial Narrow" panose="020B0606020202030204" pitchFamily="34" charset="0"/>
            </a:rPr>
            <a:t>quality</a:t>
          </a:r>
          <a:r>
            <a:rPr lang="es-ES" sz="1600" b="1" kern="1200" dirty="0">
              <a:latin typeface="Arial Narrow" panose="020B0606020202030204" pitchFamily="34" charset="0"/>
            </a:rPr>
            <a:t>)</a:t>
          </a:r>
        </a:p>
        <a:p>
          <a:pPr marL="0" lvl="0" indent="0" algn="l" defTabSz="711200">
            <a:lnSpc>
              <a:spcPct val="90000"/>
            </a:lnSpc>
            <a:spcBef>
              <a:spcPct val="0"/>
            </a:spcBef>
            <a:spcAft>
              <a:spcPct val="35000"/>
            </a:spcAft>
            <a:buNone/>
          </a:pPr>
          <a:r>
            <a:rPr lang="es-ES" sz="1600" b="1" kern="1200" dirty="0">
              <a:latin typeface="Arial Narrow" panose="020B0606020202030204" pitchFamily="34" charset="0"/>
            </a:rPr>
            <a:t>- Parking </a:t>
          </a:r>
          <a:r>
            <a:rPr lang="es-ES" sz="1600" b="1" kern="1200" dirty="0" err="1">
              <a:latin typeface="Arial Narrow" panose="020B0606020202030204" pitchFamily="34" charset="0"/>
            </a:rPr>
            <a:t>space</a:t>
          </a:r>
          <a:r>
            <a:rPr lang="es-ES" sz="1600" b="1" kern="1200" dirty="0">
              <a:latin typeface="Arial Narrow" panose="020B0606020202030204" pitchFamily="34" charset="0"/>
            </a:rPr>
            <a:t>/1000 </a:t>
          </a:r>
          <a:r>
            <a:rPr lang="es-ES" sz="1600" b="1" kern="1200" dirty="0" err="1">
              <a:latin typeface="Arial Narrow" panose="020B0606020202030204" pitchFamily="34" charset="0"/>
            </a:rPr>
            <a:t>habitants</a:t>
          </a:r>
          <a:endParaRPr lang="es-ES" sz="1600" b="1" kern="1200" dirty="0">
            <a:latin typeface="Arial Narrow" panose="020B0606020202030204" pitchFamily="34" charset="0"/>
          </a:endParaRPr>
        </a:p>
        <a:p>
          <a:pPr marL="0" lvl="0" indent="0" algn="l" defTabSz="711200">
            <a:lnSpc>
              <a:spcPct val="90000"/>
            </a:lnSpc>
            <a:spcBef>
              <a:spcPct val="0"/>
            </a:spcBef>
            <a:spcAft>
              <a:spcPct val="35000"/>
            </a:spcAft>
            <a:buNone/>
          </a:pPr>
          <a:r>
            <a:rPr lang="es-ES" sz="1600" b="1" kern="1200" dirty="0">
              <a:latin typeface="Arial Narrow" panose="020B0606020202030204" pitchFamily="34" charset="0"/>
            </a:rPr>
            <a:t>- </a:t>
          </a:r>
          <a:r>
            <a:rPr lang="es-ES" sz="1600" b="1" kern="1200" dirty="0" err="1">
              <a:latin typeface="Arial Narrow" panose="020B0606020202030204" pitchFamily="34" charset="0"/>
            </a:rPr>
            <a:t>Public</a:t>
          </a:r>
          <a:r>
            <a:rPr lang="es-ES" sz="1600" b="1" kern="1200" dirty="0">
              <a:latin typeface="Arial Narrow" panose="020B0606020202030204" pitchFamily="34" charset="0"/>
            </a:rPr>
            <a:t> </a:t>
          </a:r>
          <a:r>
            <a:rPr lang="es-ES" sz="1600" b="1" kern="1200" dirty="0" err="1">
              <a:latin typeface="Arial Narrow" panose="020B0606020202030204" pitchFamily="34" charset="0"/>
            </a:rPr>
            <a:t>transport</a:t>
          </a:r>
          <a:endParaRPr lang="es-ES" sz="1600" b="1" kern="1200" dirty="0">
            <a:latin typeface="Arial Narrow" panose="020B0606020202030204" pitchFamily="34" charset="0"/>
          </a:endParaRPr>
        </a:p>
        <a:p>
          <a:pPr marL="0" lvl="0" indent="0" algn="l" defTabSz="711200">
            <a:lnSpc>
              <a:spcPct val="90000"/>
            </a:lnSpc>
            <a:spcBef>
              <a:spcPct val="0"/>
            </a:spcBef>
            <a:spcAft>
              <a:spcPct val="35000"/>
            </a:spcAft>
            <a:buNone/>
          </a:pPr>
          <a:r>
            <a:rPr lang="es-ES" sz="1600" b="1" kern="1200" dirty="0">
              <a:latin typeface="Arial Narrow" panose="020B0606020202030204" pitchFamily="34" charset="0"/>
            </a:rPr>
            <a:t>- </a:t>
          </a:r>
          <a:r>
            <a:rPr lang="es-ES" sz="1600" b="1" kern="1200" dirty="0" err="1">
              <a:latin typeface="Arial Narrow" panose="020B0606020202030204" pitchFamily="34" charset="0"/>
            </a:rPr>
            <a:t>Information</a:t>
          </a:r>
          <a:r>
            <a:rPr lang="es-ES" sz="1600" b="1" kern="1200" dirty="0">
              <a:latin typeface="Arial Narrow" panose="020B0606020202030204" pitchFamily="34" charset="0"/>
            </a:rPr>
            <a:t> centres</a:t>
          </a:r>
          <a:endParaRPr lang="en-US" sz="1600" kern="1200" dirty="0"/>
        </a:p>
      </dsp:txBody>
      <dsp:txXfrm>
        <a:off x="216036" y="5"/>
        <a:ext cx="3592946" cy="2451107"/>
      </dsp:txXfrm>
    </dsp:sp>
    <dsp:sp modelId="{54B4F20E-9BD6-4288-A996-06D46552C348}">
      <dsp:nvSpPr>
        <dsp:cNvPr id="0" name=""/>
        <dsp:cNvSpPr/>
      </dsp:nvSpPr>
      <dsp:spPr>
        <a:xfrm>
          <a:off x="4464479" y="0"/>
          <a:ext cx="3592946" cy="2452897"/>
        </a:xfrm>
        <a:prstGeom prst="rect">
          <a:avLst/>
        </a:prstGeom>
        <a:solidFill>
          <a:schemeClr val="accent1">
            <a:hueOff val="0"/>
            <a:satOff val="0"/>
            <a:lumOff val="0"/>
            <a:alpha val="72000"/>
          </a:schemeClr>
        </a:solidFill>
        <a:ln w="9525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u="sng" kern="1200" dirty="0">
              <a:latin typeface="Arial Narrow" panose="020B0606020202030204" pitchFamily="34" charset="0"/>
            </a:rPr>
            <a:t>MOUNTAIN : </a:t>
          </a: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a:t>
          </a:r>
          <a:r>
            <a:rPr lang="es-ES" sz="1200" b="1" kern="1200" dirty="0" err="1">
              <a:latin typeface="Arial Narrow" panose="020B0606020202030204" pitchFamily="34" charset="0"/>
            </a:rPr>
            <a:t>Waiting</a:t>
          </a:r>
          <a:r>
            <a:rPr lang="es-ES" sz="1200" b="1" kern="1200" dirty="0">
              <a:latin typeface="Arial Narrow" panose="020B0606020202030204" pitchFamily="34" charset="0"/>
            </a:rPr>
            <a:t> time </a:t>
          </a:r>
          <a:r>
            <a:rPr lang="es-ES" sz="1200" b="1" kern="1200" dirty="0" err="1">
              <a:latin typeface="Arial Narrow" panose="020B0606020202030204" pitchFamily="34" charset="0"/>
            </a:rPr>
            <a:t>for</a:t>
          </a:r>
          <a:r>
            <a:rPr lang="es-ES" sz="1200" b="1" kern="1200" dirty="0">
              <a:latin typeface="Arial Narrow" panose="020B0606020202030204" pitchFamily="34" charset="0"/>
            </a:rPr>
            <a:t> </a:t>
          </a:r>
          <a:r>
            <a:rPr lang="es-ES" sz="1200" b="1" kern="1200" dirty="0" err="1">
              <a:latin typeface="Arial Narrow" panose="020B0606020202030204" pitchFamily="34" charset="0"/>
            </a:rPr>
            <a:t>the</a:t>
          </a:r>
          <a:r>
            <a:rPr lang="es-ES" sz="1200" b="1" kern="1200" dirty="0">
              <a:latin typeface="Arial Narrow" panose="020B0606020202030204" pitchFamily="34" charset="0"/>
            </a:rPr>
            <a:t> </a:t>
          </a:r>
          <a:r>
            <a:rPr lang="es-ES" sz="1200" b="1" kern="1200" dirty="0" err="1">
              <a:latin typeface="Arial Narrow" panose="020B0606020202030204" pitchFamily="34" charset="0"/>
            </a:rPr>
            <a:t>lifts</a:t>
          </a:r>
          <a:r>
            <a:rPr lang="es-ES" sz="1200" b="1" kern="1200" dirty="0">
              <a:latin typeface="Arial Narrow" panose="020B0606020202030204" pitchFamily="34" charset="0"/>
            </a:rPr>
            <a:t> and </a:t>
          </a:r>
          <a:r>
            <a:rPr lang="es-ES" sz="1200" b="1" kern="1200" dirty="0" err="1">
              <a:latin typeface="Arial Narrow" panose="020B0606020202030204" pitchFamily="34" charset="0"/>
            </a:rPr>
            <a:t>other</a:t>
          </a:r>
          <a:r>
            <a:rPr lang="es-ES" sz="1200" b="1" kern="1200" dirty="0">
              <a:latin typeface="Arial Narrow" panose="020B0606020202030204" pitchFamily="34" charset="0"/>
            </a:rPr>
            <a:t> </a:t>
          </a:r>
          <a:r>
            <a:rPr lang="es-ES" sz="1200" b="1" kern="1200" dirty="0" err="1">
              <a:latin typeface="Arial Narrow" panose="020B0606020202030204" pitchFamily="34" charset="0"/>
            </a:rPr>
            <a:t>mechanical</a:t>
          </a:r>
          <a:r>
            <a:rPr lang="es-ES" sz="1200" b="1" kern="1200" dirty="0">
              <a:latin typeface="Arial Narrow" panose="020B0606020202030204" pitchFamily="34" charset="0"/>
            </a:rPr>
            <a:t> </a:t>
          </a:r>
          <a:r>
            <a:rPr lang="es-ES" sz="1200" b="1" kern="1200" dirty="0" err="1">
              <a:latin typeface="Arial Narrow" panose="020B0606020202030204" pitchFamily="34" charset="0"/>
            </a:rPr>
            <a:t>equipment</a:t>
          </a:r>
          <a:endParaRPr lang="es-ES" sz="1200" b="1" kern="1200" dirty="0">
            <a:latin typeface="Arial Narrow" panose="020B0606020202030204" pitchFamily="34" charset="0"/>
          </a:endParaRP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a:t>
          </a:r>
          <a:r>
            <a:rPr lang="es-ES" sz="1200" b="1" kern="1200" dirty="0" err="1">
              <a:latin typeface="Arial Narrow" panose="020B0606020202030204" pitchFamily="34" charset="0"/>
            </a:rPr>
            <a:t>Waiting</a:t>
          </a:r>
          <a:r>
            <a:rPr lang="es-ES" sz="1200" b="1" kern="1200" dirty="0">
              <a:latin typeface="Arial Narrow" panose="020B0606020202030204" pitchFamily="34" charset="0"/>
            </a:rPr>
            <a:t> time </a:t>
          </a:r>
          <a:r>
            <a:rPr lang="es-ES" sz="1200" b="1" kern="1200" dirty="0" err="1">
              <a:latin typeface="Arial Narrow" panose="020B0606020202030204" pitchFamily="34" charset="0"/>
            </a:rPr>
            <a:t>for</a:t>
          </a:r>
          <a:r>
            <a:rPr lang="es-ES" sz="1200" b="1" kern="1200" dirty="0">
              <a:latin typeface="Arial Narrow" panose="020B0606020202030204" pitchFamily="34" charset="0"/>
            </a:rPr>
            <a:t> </a:t>
          </a:r>
          <a:r>
            <a:rPr lang="es-ES" sz="1200" b="1" kern="1200" dirty="0" err="1">
              <a:latin typeface="Arial Narrow" panose="020B0606020202030204" pitchFamily="34" charset="0"/>
            </a:rPr>
            <a:t>hiring</a:t>
          </a:r>
          <a:r>
            <a:rPr lang="es-ES" sz="1200" b="1" kern="1200" dirty="0">
              <a:latin typeface="Arial Narrow" panose="020B0606020202030204" pitchFamily="34" charset="0"/>
            </a:rPr>
            <a:t> </a:t>
          </a:r>
          <a:r>
            <a:rPr lang="es-ES" sz="1200" b="1" kern="1200" dirty="0" err="1">
              <a:latin typeface="Arial Narrow" panose="020B0606020202030204" pitchFamily="34" charset="0"/>
            </a:rPr>
            <a:t>equipment</a:t>
          </a:r>
          <a:endParaRPr lang="es-ES" sz="1200" b="1" kern="1200" dirty="0">
            <a:latin typeface="Arial Narrow" panose="020B0606020202030204" pitchFamily="34" charset="0"/>
          </a:endParaRP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Parking </a:t>
          </a:r>
          <a:r>
            <a:rPr lang="es-ES" sz="1200" b="1" kern="1200" dirty="0" err="1">
              <a:latin typeface="Arial Narrow" panose="020B0606020202030204" pitchFamily="34" charset="0"/>
            </a:rPr>
            <a:t>capacity</a:t>
          </a:r>
          <a:endParaRPr lang="es-ES" sz="1200" b="1" kern="1200" dirty="0">
            <a:latin typeface="Arial Narrow" panose="020B0606020202030204" pitchFamily="34" charset="0"/>
          </a:endParaRP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a:t>
          </a:r>
          <a:r>
            <a:rPr lang="es-ES" sz="1200" b="1" kern="1200" dirty="0" err="1">
              <a:latin typeface="Arial Narrow" panose="020B0606020202030204" pitchFamily="34" charset="0"/>
            </a:rPr>
            <a:t>Information</a:t>
          </a:r>
          <a:r>
            <a:rPr lang="es-ES" sz="1200" b="1" kern="1200" dirty="0">
              <a:latin typeface="Arial Narrow" panose="020B0606020202030204" pitchFamily="34" charset="0"/>
            </a:rPr>
            <a:t> </a:t>
          </a:r>
          <a:r>
            <a:rPr lang="es-ES" sz="1200" b="1" kern="1200" dirty="0" err="1">
              <a:latin typeface="Arial Narrow" panose="020B0606020202030204" pitchFamily="34" charset="0"/>
            </a:rPr>
            <a:t>about</a:t>
          </a:r>
          <a:r>
            <a:rPr lang="es-ES" sz="1200" b="1" kern="1200" dirty="0">
              <a:latin typeface="Arial Narrow" panose="020B0606020202030204" pitchFamily="34" charset="0"/>
            </a:rPr>
            <a:t>  </a:t>
          </a:r>
          <a:r>
            <a:rPr lang="es-ES" sz="1200" b="1" kern="1200" dirty="0" err="1">
              <a:latin typeface="Arial Narrow" panose="020B0606020202030204" pitchFamily="34" charset="0"/>
            </a:rPr>
            <a:t>ski</a:t>
          </a:r>
          <a:r>
            <a:rPr lang="es-ES" sz="1200" b="1" kern="1200" dirty="0">
              <a:latin typeface="Arial Narrow" panose="020B0606020202030204" pitchFamily="34" charset="0"/>
            </a:rPr>
            <a:t> </a:t>
          </a:r>
          <a:r>
            <a:rPr lang="es-ES" sz="1200" b="1" kern="1200" dirty="0" err="1">
              <a:latin typeface="Arial Narrow" panose="020B0606020202030204" pitchFamily="34" charset="0"/>
            </a:rPr>
            <a:t>slopes</a:t>
          </a:r>
          <a:endParaRPr lang="es-ES" sz="1200" b="1" kern="1200" dirty="0">
            <a:latin typeface="Arial Narrow" panose="020B0606020202030204" pitchFamily="34" charset="0"/>
          </a:endParaRP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a:t>
          </a:r>
          <a:r>
            <a:rPr lang="es-ES" sz="1200" b="1" kern="1200" dirty="0" err="1">
              <a:latin typeface="Arial Narrow" panose="020B0606020202030204" pitchFamily="34" charset="0"/>
            </a:rPr>
            <a:t>Bathrooms</a:t>
          </a:r>
          <a:r>
            <a:rPr lang="es-ES" sz="1200" b="1" kern="1200" dirty="0">
              <a:latin typeface="Arial Narrow" panose="020B0606020202030204" pitchFamily="34" charset="0"/>
            </a:rPr>
            <a:t> and </a:t>
          </a:r>
          <a:r>
            <a:rPr lang="es-ES" sz="1200" b="1" kern="1200" dirty="0" err="1">
              <a:latin typeface="Arial Narrow" panose="020B0606020202030204" pitchFamily="34" charset="0"/>
            </a:rPr>
            <a:t>toilets</a:t>
          </a:r>
          <a:r>
            <a:rPr lang="es-ES" sz="1200" b="1" kern="1200" dirty="0">
              <a:latin typeface="Arial Narrow" panose="020B0606020202030204" pitchFamily="34" charset="0"/>
            </a:rPr>
            <a:t> in </a:t>
          </a:r>
          <a:r>
            <a:rPr lang="es-ES" sz="1200" b="1" kern="1200" dirty="0" err="1">
              <a:latin typeface="Arial Narrow" panose="020B0606020202030204" pitchFamily="34" charset="0"/>
            </a:rPr>
            <a:t>the</a:t>
          </a:r>
          <a:r>
            <a:rPr lang="es-ES" sz="1200" b="1" kern="1200" dirty="0">
              <a:latin typeface="Arial Narrow" panose="020B0606020202030204" pitchFamily="34" charset="0"/>
            </a:rPr>
            <a:t> </a:t>
          </a:r>
          <a:r>
            <a:rPr lang="es-ES" sz="1200" b="1" kern="1200" dirty="0" err="1">
              <a:latin typeface="Arial Narrow" panose="020B0606020202030204" pitchFamily="34" charset="0"/>
            </a:rPr>
            <a:t>ski</a:t>
          </a:r>
          <a:r>
            <a:rPr lang="es-ES" sz="1200" b="1" kern="1200" dirty="0">
              <a:latin typeface="Arial Narrow" panose="020B0606020202030204" pitchFamily="34" charset="0"/>
            </a:rPr>
            <a:t> </a:t>
          </a:r>
          <a:r>
            <a:rPr lang="es-ES" sz="1200" b="1" kern="1200" dirty="0" err="1">
              <a:latin typeface="Arial Narrow" panose="020B0606020202030204" pitchFamily="34" charset="0"/>
            </a:rPr>
            <a:t>area</a:t>
          </a:r>
          <a:endParaRPr lang="es-ES" sz="1200" b="1" kern="1200" dirty="0">
            <a:latin typeface="Arial Narrow" panose="020B0606020202030204" pitchFamily="34" charset="0"/>
          </a:endParaRP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Training </a:t>
          </a:r>
          <a:r>
            <a:rPr lang="es-ES" sz="1200" b="1" kern="1200" dirty="0" err="1">
              <a:latin typeface="Arial Narrow" panose="020B0606020202030204" pitchFamily="34" charset="0"/>
            </a:rPr>
            <a:t>courses</a:t>
          </a:r>
          <a:endParaRPr lang="es-ES" sz="1200" b="1" kern="1200" dirty="0">
            <a:latin typeface="Arial Narrow" panose="020B0606020202030204" pitchFamily="34" charset="0"/>
          </a:endParaRP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a:t>
          </a:r>
          <a:r>
            <a:rPr lang="es-ES" sz="1200" b="1" kern="1200" dirty="0" err="1">
              <a:latin typeface="Arial Narrow" panose="020B0606020202030204" pitchFamily="34" charset="0"/>
            </a:rPr>
            <a:t>Length</a:t>
          </a:r>
          <a:r>
            <a:rPr lang="es-ES" sz="1200" b="1" kern="1200" dirty="0">
              <a:latin typeface="Arial Narrow" panose="020B0606020202030204" pitchFamily="34" charset="0"/>
            </a:rPr>
            <a:t> of </a:t>
          </a:r>
          <a:r>
            <a:rPr lang="es-ES" sz="1200" b="1" kern="1200" dirty="0" err="1">
              <a:latin typeface="Arial Narrow" panose="020B0606020202030204" pitchFamily="34" charset="0"/>
            </a:rPr>
            <a:t>slopes</a:t>
          </a:r>
          <a:endParaRPr lang="es-ES" sz="1200" b="1" kern="1200" dirty="0">
            <a:latin typeface="Arial Narrow" panose="020B0606020202030204" pitchFamily="34" charset="0"/>
          </a:endParaRPr>
        </a:p>
        <a:p>
          <a:pPr marL="0" lvl="0" indent="0" algn="l" defTabSz="800100">
            <a:lnSpc>
              <a:spcPct val="90000"/>
            </a:lnSpc>
            <a:spcBef>
              <a:spcPct val="0"/>
            </a:spcBef>
            <a:spcAft>
              <a:spcPct val="35000"/>
            </a:spcAft>
            <a:buNone/>
          </a:pPr>
          <a:r>
            <a:rPr lang="es-ES" sz="1200" b="1" kern="1200" dirty="0">
              <a:latin typeface="Arial Narrow" panose="020B0606020202030204" pitchFamily="34" charset="0"/>
            </a:rPr>
            <a:t>- Safety and </a:t>
          </a:r>
          <a:r>
            <a:rPr lang="es-ES" sz="1200" b="1" kern="1200" dirty="0" err="1">
              <a:latin typeface="Arial Narrow" panose="020B0606020202030204" pitchFamily="34" charset="0"/>
            </a:rPr>
            <a:t>security</a:t>
          </a:r>
          <a:endParaRPr lang="en-US" sz="1200" kern="1200" dirty="0"/>
        </a:p>
      </dsp:txBody>
      <dsp:txXfrm>
        <a:off x="4464479" y="0"/>
        <a:ext cx="3592946" cy="2452897"/>
      </dsp:txXfrm>
    </dsp:sp>
    <dsp:sp modelId="{C26511F9-F8C2-4CF9-B482-9B05FB76C9A7}">
      <dsp:nvSpPr>
        <dsp:cNvPr id="0" name=""/>
        <dsp:cNvSpPr/>
      </dsp:nvSpPr>
      <dsp:spPr>
        <a:xfrm>
          <a:off x="216036" y="2808305"/>
          <a:ext cx="3592946" cy="2155767"/>
        </a:xfrm>
        <a:prstGeom prst="rect">
          <a:avLst/>
        </a:prstGeom>
        <a:solidFill>
          <a:schemeClr val="accent1">
            <a:hueOff val="0"/>
            <a:satOff val="0"/>
            <a:lumOff val="0"/>
            <a:alpha val="72000"/>
          </a:schemeClr>
        </a:solidFill>
        <a:ln w="9525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u="sng" kern="1200" dirty="0">
              <a:latin typeface="Arial Narrow" panose="020B0606020202030204" pitchFamily="34" charset="0"/>
            </a:rPr>
            <a:t>RURAL :</a:t>
          </a:r>
        </a:p>
        <a:p>
          <a:pPr marL="0" lvl="0" indent="0" algn="l" defTabSz="755650">
            <a:lnSpc>
              <a:spcPct val="90000"/>
            </a:lnSpc>
            <a:spcBef>
              <a:spcPct val="0"/>
            </a:spcBef>
            <a:spcAft>
              <a:spcPct val="35000"/>
            </a:spcAft>
            <a:buNone/>
          </a:pPr>
          <a:endParaRPr lang="es-ES" sz="1700" b="1" kern="1200" dirty="0">
            <a:latin typeface="Arial Narrow" panose="020B0606020202030204" pitchFamily="34" charset="0"/>
          </a:endParaRPr>
        </a:p>
        <a:p>
          <a:pPr marL="0" lvl="0" indent="0" algn="l" defTabSz="755650">
            <a:lnSpc>
              <a:spcPct val="90000"/>
            </a:lnSpc>
            <a:spcBef>
              <a:spcPct val="0"/>
            </a:spcBef>
            <a:spcAft>
              <a:spcPct val="35000"/>
            </a:spcAft>
            <a:buNone/>
          </a:pPr>
          <a:r>
            <a:rPr lang="es-ES" sz="1700" b="1" kern="1200" dirty="0">
              <a:latin typeface="Arial Narrow" panose="020B0606020202030204" pitchFamily="34" charset="0"/>
            </a:rPr>
            <a:t>- Km. of </a:t>
          </a:r>
          <a:r>
            <a:rPr lang="es-ES" sz="1700" b="1" kern="1200" dirty="0" err="1">
              <a:latin typeface="Arial Narrow" panose="020B0606020202030204" pitchFamily="34" charset="0"/>
            </a:rPr>
            <a:t>marked</a:t>
          </a:r>
          <a:r>
            <a:rPr lang="es-ES" sz="1700" b="1" kern="1200" dirty="0">
              <a:latin typeface="Arial Narrow" panose="020B0606020202030204" pitchFamily="34" charset="0"/>
            </a:rPr>
            <a:t> </a:t>
          </a:r>
          <a:r>
            <a:rPr lang="es-ES" sz="1700" b="1" kern="1200" dirty="0" err="1">
              <a:latin typeface="Arial Narrow" panose="020B0606020202030204" pitchFamily="34" charset="0"/>
            </a:rPr>
            <a:t>trails</a:t>
          </a:r>
          <a:endParaRPr lang="es-ES" sz="1700" b="1" kern="1200" dirty="0">
            <a:latin typeface="Arial Narrow" panose="020B0606020202030204" pitchFamily="34" charset="0"/>
          </a:endParaRPr>
        </a:p>
        <a:p>
          <a:pPr marL="0" lvl="0" indent="0" algn="l" defTabSz="755650">
            <a:lnSpc>
              <a:spcPct val="90000"/>
            </a:lnSpc>
            <a:spcBef>
              <a:spcPct val="0"/>
            </a:spcBef>
            <a:spcAft>
              <a:spcPct val="35000"/>
            </a:spcAft>
            <a:buNone/>
          </a:pPr>
          <a:r>
            <a:rPr lang="es-ES" sz="1700" b="1" kern="1200" dirty="0">
              <a:latin typeface="Arial Narrow" panose="020B0606020202030204" pitchFamily="34" charset="0"/>
            </a:rPr>
            <a:t>- </a:t>
          </a:r>
          <a:r>
            <a:rPr lang="es-ES" sz="1700" b="1" kern="1200" dirty="0" err="1">
              <a:latin typeface="Arial Narrow" panose="020B0606020202030204" pitchFamily="34" charset="0"/>
            </a:rPr>
            <a:t>Accessible</a:t>
          </a:r>
          <a:r>
            <a:rPr lang="es-ES" sz="1700" b="1" kern="1200" dirty="0">
              <a:latin typeface="Arial Narrow" panose="020B0606020202030204" pitchFamily="34" charset="0"/>
            </a:rPr>
            <a:t> </a:t>
          </a:r>
          <a:r>
            <a:rPr lang="es-ES" sz="1700" b="1" kern="1200" dirty="0" err="1">
              <a:latin typeface="Arial Narrow" panose="020B0606020202030204" pitchFamily="34" charset="0"/>
            </a:rPr>
            <a:t>marked</a:t>
          </a:r>
          <a:r>
            <a:rPr lang="es-ES" sz="1700" b="1" kern="1200" dirty="0">
              <a:latin typeface="Arial Narrow" panose="020B0606020202030204" pitchFamily="34" charset="0"/>
            </a:rPr>
            <a:t> </a:t>
          </a:r>
          <a:r>
            <a:rPr lang="es-ES" sz="1700" b="1" kern="1200" dirty="0" err="1">
              <a:latin typeface="Arial Narrow" panose="020B0606020202030204" pitchFamily="34" charset="0"/>
            </a:rPr>
            <a:t>trails</a:t>
          </a:r>
          <a:r>
            <a:rPr lang="es-ES" sz="1700" b="1" kern="1200" dirty="0">
              <a:latin typeface="Arial Narrow" panose="020B0606020202030204" pitchFamily="34" charset="0"/>
            </a:rPr>
            <a:t> (km)</a:t>
          </a:r>
        </a:p>
        <a:p>
          <a:pPr marL="0" lvl="0" indent="0" algn="l" defTabSz="755650">
            <a:lnSpc>
              <a:spcPct val="90000"/>
            </a:lnSpc>
            <a:spcBef>
              <a:spcPct val="0"/>
            </a:spcBef>
            <a:spcAft>
              <a:spcPct val="35000"/>
            </a:spcAft>
            <a:buNone/>
          </a:pPr>
          <a:r>
            <a:rPr lang="es-ES" sz="1700" b="1" kern="1200" dirty="0">
              <a:latin typeface="Arial Narrow" panose="020B0606020202030204" pitchFamily="34" charset="0"/>
            </a:rPr>
            <a:t>- </a:t>
          </a:r>
          <a:r>
            <a:rPr lang="es-ES" sz="1700" b="1" kern="1200" dirty="0" err="1">
              <a:latin typeface="Arial Narrow" panose="020B0606020202030204" pitchFamily="34" charset="0"/>
            </a:rPr>
            <a:t>Economic</a:t>
          </a:r>
          <a:r>
            <a:rPr lang="es-ES" sz="1700" b="1" kern="1200" dirty="0">
              <a:latin typeface="Arial Narrow" panose="020B0606020202030204" pitchFamily="34" charset="0"/>
            </a:rPr>
            <a:t> </a:t>
          </a:r>
          <a:r>
            <a:rPr lang="es-ES" sz="1700" b="1" kern="1200" dirty="0" err="1">
              <a:latin typeface="Arial Narrow" panose="020B0606020202030204" pitchFamily="34" charset="0"/>
            </a:rPr>
            <a:t>impact</a:t>
          </a:r>
          <a:r>
            <a:rPr lang="es-ES" sz="1700" b="1" kern="1200" dirty="0">
              <a:latin typeface="Arial Narrow" panose="020B0606020202030204" pitchFamily="34" charset="0"/>
            </a:rPr>
            <a:t> of </a:t>
          </a:r>
          <a:r>
            <a:rPr lang="es-ES" sz="1700" b="1" kern="1200" dirty="0" err="1">
              <a:latin typeface="Arial Narrow" panose="020B0606020202030204" pitchFamily="34" charset="0"/>
            </a:rPr>
            <a:t>tourism</a:t>
          </a:r>
          <a:r>
            <a:rPr lang="es-ES" sz="1700" b="1" kern="1200" dirty="0">
              <a:latin typeface="Arial Narrow" panose="020B0606020202030204" pitchFamily="34" charset="0"/>
            </a:rPr>
            <a:t> (</a:t>
          </a:r>
          <a:r>
            <a:rPr lang="es-ES" sz="1700" b="1" kern="1200" dirty="0" err="1">
              <a:latin typeface="Arial Narrow" panose="020B0606020202030204" pitchFamily="34" charset="0"/>
            </a:rPr>
            <a:t>revenues</a:t>
          </a:r>
          <a:r>
            <a:rPr lang="es-ES" sz="1700" b="1" kern="1200" dirty="0">
              <a:latin typeface="Arial Narrow" panose="020B0606020202030204" pitchFamily="34" charset="0"/>
            </a:rPr>
            <a:t>)</a:t>
          </a:r>
        </a:p>
        <a:p>
          <a:pPr marL="0" lvl="0" indent="0" algn="l" defTabSz="755650">
            <a:lnSpc>
              <a:spcPct val="90000"/>
            </a:lnSpc>
            <a:spcBef>
              <a:spcPct val="0"/>
            </a:spcBef>
            <a:spcAft>
              <a:spcPct val="35000"/>
            </a:spcAft>
            <a:buNone/>
          </a:pPr>
          <a:r>
            <a:rPr lang="es-ES" sz="1700" b="1" kern="1200" dirty="0">
              <a:latin typeface="Arial Narrow" panose="020B0606020202030204" pitchFamily="34" charset="0"/>
            </a:rPr>
            <a:t>- Human </a:t>
          </a:r>
          <a:r>
            <a:rPr lang="es-ES" sz="1700" b="1" kern="1200" dirty="0" err="1">
              <a:latin typeface="Arial Narrow" panose="020B0606020202030204" pitchFamily="34" charset="0"/>
            </a:rPr>
            <a:t>resource</a:t>
          </a:r>
          <a:r>
            <a:rPr lang="es-ES" sz="1700" b="1" kern="1200" dirty="0">
              <a:latin typeface="Arial Narrow" panose="020B0606020202030204" pitchFamily="34" charset="0"/>
            </a:rPr>
            <a:t> </a:t>
          </a:r>
          <a:r>
            <a:rPr lang="es-ES" sz="1700" b="1" kern="1200" dirty="0" err="1">
              <a:latin typeface="Arial Narrow" panose="020B0606020202030204" pitchFamily="34" charset="0"/>
            </a:rPr>
            <a:t>management</a:t>
          </a:r>
          <a:r>
            <a:rPr lang="es-ES" sz="1700" b="1" kern="1200" dirty="0">
              <a:latin typeface="Arial Narrow" panose="020B0606020202030204" pitchFamily="34" charset="0"/>
            </a:rPr>
            <a:t> </a:t>
          </a:r>
          <a:endParaRPr lang="en-US" sz="1700" kern="1200" dirty="0"/>
        </a:p>
      </dsp:txBody>
      <dsp:txXfrm>
        <a:off x="216036" y="2808305"/>
        <a:ext cx="3592946" cy="2155767"/>
      </dsp:txXfrm>
    </dsp:sp>
    <dsp:sp modelId="{EC0847AA-B637-4785-A05C-02D7F7F56BB3}">
      <dsp:nvSpPr>
        <dsp:cNvPr id="0" name=""/>
        <dsp:cNvSpPr/>
      </dsp:nvSpPr>
      <dsp:spPr>
        <a:xfrm>
          <a:off x="4464479" y="2812805"/>
          <a:ext cx="3592946" cy="2155746"/>
        </a:xfrm>
        <a:prstGeom prst="rect">
          <a:avLst/>
        </a:prstGeom>
        <a:solidFill>
          <a:schemeClr val="accent1">
            <a:hueOff val="0"/>
            <a:satOff val="0"/>
            <a:lumOff val="0"/>
            <a:alpha val="72000"/>
          </a:schemeClr>
        </a:solidFill>
        <a:ln w="9525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 sz="1700" b="1" u="sng" kern="1200" dirty="0">
              <a:latin typeface="Arial Narrow" panose="020B0606020202030204" pitchFamily="34" charset="0"/>
            </a:rPr>
            <a:t>COASTAL:</a:t>
          </a:r>
        </a:p>
        <a:p>
          <a:pPr marL="0" lvl="0" indent="0" algn="l" defTabSz="755650">
            <a:lnSpc>
              <a:spcPct val="90000"/>
            </a:lnSpc>
            <a:spcBef>
              <a:spcPct val="0"/>
            </a:spcBef>
            <a:spcAft>
              <a:spcPct val="35000"/>
            </a:spcAft>
            <a:buNone/>
          </a:pPr>
          <a:endParaRPr lang="es-ES" sz="1700" b="1" kern="1200" dirty="0">
            <a:latin typeface="Arial Narrow" panose="020B0606020202030204" pitchFamily="34" charset="0"/>
          </a:endParaRPr>
        </a:p>
        <a:p>
          <a:pPr marL="0" lvl="0" indent="0" algn="l" defTabSz="755650">
            <a:lnSpc>
              <a:spcPct val="90000"/>
            </a:lnSpc>
            <a:spcBef>
              <a:spcPct val="0"/>
            </a:spcBef>
            <a:spcAft>
              <a:spcPct val="35000"/>
            </a:spcAft>
            <a:buNone/>
          </a:pPr>
          <a:r>
            <a:rPr lang="es-ES" sz="1700" b="1" kern="1200" dirty="0">
              <a:latin typeface="Arial Narrow" panose="020B0606020202030204" pitchFamily="34" charset="0"/>
            </a:rPr>
            <a:t>- </a:t>
          </a:r>
          <a:r>
            <a:rPr lang="es-ES" sz="1700" b="1" kern="1200" dirty="0" err="1">
              <a:latin typeface="Arial Narrow" panose="020B0606020202030204" pitchFamily="34" charset="0"/>
            </a:rPr>
            <a:t>Certified</a:t>
          </a:r>
          <a:r>
            <a:rPr lang="es-ES" sz="1700" b="1" kern="1200" dirty="0">
              <a:latin typeface="Arial Narrow" panose="020B0606020202030204" pitchFamily="34" charset="0"/>
            </a:rPr>
            <a:t> </a:t>
          </a:r>
          <a:r>
            <a:rPr lang="es-ES" sz="1700" b="1" kern="1200" dirty="0" err="1">
              <a:latin typeface="Arial Narrow" panose="020B0606020202030204" pitchFamily="34" charset="0"/>
            </a:rPr>
            <a:t>beaches</a:t>
          </a:r>
          <a:r>
            <a:rPr lang="es-ES" sz="1700" b="1" kern="1200" dirty="0">
              <a:latin typeface="Arial Narrow" panose="020B0606020202030204" pitchFamily="34" charset="0"/>
            </a:rPr>
            <a:t> (%)</a:t>
          </a:r>
        </a:p>
        <a:p>
          <a:pPr marL="0" lvl="0" indent="0" algn="l" defTabSz="755650">
            <a:lnSpc>
              <a:spcPct val="90000"/>
            </a:lnSpc>
            <a:spcBef>
              <a:spcPct val="0"/>
            </a:spcBef>
            <a:spcAft>
              <a:spcPct val="35000"/>
            </a:spcAft>
            <a:buNone/>
          </a:pPr>
          <a:r>
            <a:rPr lang="es-ES" sz="1700" b="1" kern="1200" dirty="0">
              <a:latin typeface="Arial Narrow" panose="020B0606020202030204" pitchFamily="34" charset="0"/>
            </a:rPr>
            <a:t>- </a:t>
          </a:r>
          <a:r>
            <a:rPr lang="es-ES" sz="1700" b="1" kern="1200" dirty="0" err="1">
              <a:latin typeface="Arial Narrow" panose="020B0606020202030204" pitchFamily="34" charset="0"/>
            </a:rPr>
            <a:t>Chemical</a:t>
          </a:r>
          <a:r>
            <a:rPr lang="es-ES" sz="1700" b="1" kern="1200" dirty="0">
              <a:latin typeface="Arial Narrow" panose="020B0606020202030204" pitchFamily="34" charset="0"/>
            </a:rPr>
            <a:t>/</a:t>
          </a:r>
          <a:r>
            <a:rPr lang="es-ES" sz="1700" b="1" kern="1200" dirty="0" err="1">
              <a:latin typeface="Arial Narrow" panose="020B0606020202030204" pitchFamily="34" charset="0"/>
            </a:rPr>
            <a:t>biological</a:t>
          </a:r>
          <a:r>
            <a:rPr lang="es-ES" sz="1700" b="1" kern="1200" dirty="0">
              <a:latin typeface="Arial Narrow" panose="020B0606020202030204" pitchFamily="34" charset="0"/>
            </a:rPr>
            <a:t> </a:t>
          </a:r>
          <a:r>
            <a:rPr lang="es-ES" sz="1700" b="1" kern="1200" dirty="0" err="1">
              <a:latin typeface="Arial Narrow" panose="020B0606020202030204" pitchFamily="34" charset="0"/>
            </a:rPr>
            <a:t>analysis</a:t>
          </a:r>
          <a:r>
            <a:rPr lang="es-ES" sz="1700" b="1" kern="1200" dirty="0">
              <a:latin typeface="Arial Narrow" panose="020B0606020202030204" pitchFamily="34" charset="0"/>
            </a:rPr>
            <a:t> of sea </a:t>
          </a:r>
          <a:r>
            <a:rPr lang="es-ES" sz="1700" b="1" kern="1200" dirty="0" err="1">
              <a:latin typeface="Arial Narrow" panose="020B0606020202030204" pitchFamily="34" charset="0"/>
            </a:rPr>
            <a:t>water</a:t>
          </a:r>
          <a:endParaRPr lang="es-ES" sz="1700" b="1" kern="1200" dirty="0">
            <a:latin typeface="Arial Narrow" panose="020B0606020202030204" pitchFamily="34" charset="0"/>
          </a:endParaRPr>
        </a:p>
        <a:p>
          <a:pPr marL="0" lvl="0" indent="0" algn="l" defTabSz="755650">
            <a:lnSpc>
              <a:spcPct val="90000"/>
            </a:lnSpc>
            <a:spcBef>
              <a:spcPct val="0"/>
            </a:spcBef>
            <a:spcAft>
              <a:spcPct val="35000"/>
            </a:spcAft>
            <a:buNone/>
          </a:pPr>
          <a:r>
            <a:rPr lang="es-ES" sz="1700" b="1" kern="1200" dirty="0">
              <a:latin typeface="Arial Narrow" panose="020B0606020202030204" pitchFamily="34" charset="0"/>
            </a:rPr>
            <a:t>- Beach </a:t>
          </a:r>
          <a:r>
            <a:rPr lang="es-ES" sz="1700" b="1" kern="1200" dirty="0" err="1">
              <a:latin typeface="Arial Narrow" panose="020B0606020202030204" pitchFamily="34" charset="0"/>
            </a:rPr>
            <a:t>equipment</a:t>
          </a:r>
          <a:endParaRPr lang="en-US" sz="1700" kern="1200" dirty="0"/>
        </a:p>
      </dsp:txBody>
      <dsp:txXfrm>
        <a:off x="4464479" y="2812805"/>
        <a:ext cx="3592946" cy="215574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8BB9B11-8D0A-4641-A92B-B78D57950CD5}" type="datetimeFigureOut">
              <a:rPr lang="en-US" smtClean="0"/>
              <a:t>8/29/2017</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07B56D4-233F-4F40-BAEC-AB2D42926C6E}" type="slidenum">
              <a:rPr lang="en-US" smtClean="0"/>
              <a:t>‹Nº›</a:t>
            </a:fld>
            <a:endParaRPr lang="en-US"/>
          </a:p>
        </p:txBody>
      </p:sp>
    </p:spTree>
    <p:extLst>
      <p:ext uri="{BB962C8B-B14F-4D97-AF65-F5344CB8AC3E}">
        <p14:creationId xmlns:p14="http://schemas.microsoft.com/office/powerpoint/2010/main" val="4114392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922338" y="746125"/>
            <a:ext cx="4960937" cy="3722688"/>
          </a:xfrm>
          <a:ln/>
        </p:spPr>
      </p:sp>
      <p:sp>
        <p:nvSpPr>
          <p:cNvPr id="123907" name="Rectangle 3"/>
          <p:cNvSpPr>
            <a:spLocks noGrp="1" noChangeArrowheads="1"/>
          </p:cNvSpPr>
          <p:nvPr>
            <p:ph type="body" idx="1"/>
          </p:nvPr>
        </p:nvSpPr>
        <p:spPr>
          <a:xfrm>
            <a:off x="905952" y="4716947"/>
            <a:ext cx="4985772" cy="4464390"/>
          </a:xfrm>
          <a:noFill/>
        </p:spPr>
        <p:txBody>
          <a:bodyPr lIns="87175" tIns="43591" rIns="87175" bIns="43591"/>
          <a:lstStyle/>
          <a:p>
            <a:pPr>
              <a:buFont typeface="Wingdings" pitchFamily="2" charset="2"/>
              <a:buNone/>
            </a:pPr>
            <a:r>
              <a:rPr lang="en-US" altLang="es-ES"/>
              <a:t> </a:t>
            </a:r>
          </a:p>
          <a:p>
            <a:endParaRPr lang="fr-FR"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922338" y="746125"/>
            <a:ext cx="4960937" cy="3722688"/>
          </a:xfrm>
          <a:ln/>
        </p:spPr>
      </p:sp>
      <p:sp>
        <p:nvSpPr>
          <p:cNvPr id="17411" name="Rectangle 3"/>
          <p:cNvSpPr>
            <a:spLocks noGrp="1" noChangeArrowheads="1"/>
          </p:cNvSpPr>
          <p:nvPr>
            <p:ph type="body" idx="1"/>
          </p:nvPr>
        </p:nvSpPr>
        <p:spPr>
          <a:xfrm>
            <a:off x="905952" y="4716947"/>
            <a:ext cx="4985772" cy="4464390"/>
          </a:xfrm>
          <a:noFill/>
        </p:spPr>
        <p:txBody>
          <a:bodyPr lIns="87175" tIns="43591" rIns="87175" bIns="43591"/>
          <a:lstStyle/>
          <a:p>
            <a:pPr>
              <a:buFont typeface="Wingdings" pitchFamily="2" charset="2"/>
              <a:buNone/>
            </a:pPr>
            <a:r>
              <a:rPr lang="en-US" altLang="es-ES"/>
              <a:t> </a:t>
            </a:r>
          </a:p>
          <a:p>
            <a:endParaRPr lang="fr-FR" alt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919163" y="747713"/>
            <a:ext cx="4959350" cy="3719512"/>
          </a:xfrm>
          <a:ln/>
        </p:spPr>
      </p:sp>
      <p:sp>
        <p:nvSpPr>
          <p:cNvPr id="58371" name="Rectangle 3"/>
          <p:cNvSpPr>
            <a:spLocks noGrp="1" noChangeArrowheads="1"/>
          </p:cNvSpPr>
          <p:nvPr>
            <p:ph type="body" idx="1"/>
          </p:nvPr>
        </p:nvSpPr>
        <p:spPr>
          <a:xfrm>
            <a:off x="678985" y="4714688"/>
            <a:ext cx="5439707" cy="44676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s-E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919163" y="747713"/>
            <a:ext cx="4959350" cy="3719512"/>
          </a:xfrm>
          <a:ln/>
        </p:spPr>
      </p:sp>
      <p:sp>
        <p:nvSpPr>
          <p:cNvPr id="58371" name="Rectangle 3"/>
          <p:cNvSpPr>
            <a:spLocks noGrp="1" noChangeArrowheads="1"/>
          </p:cNvSpPr>
          <p:nvPr>
            <p:ph type="body" idx="1"/>
          </p:nvPr>
        </p:nvSpPr>
        <p:spPr>
          <a:xfrm>
            <a:off x="678985" y="4714688"/>
            <a:ext cx="5439707" cy="44676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s-E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922338" y="746125"/>
            <a:ext cx="4960937" cy="3722688"/>
          </a:xfrm>
          <a:ln/>
        </p:spPr>
      </p:sp>
      <p:sp>
        <p:nvSpPr>
          <p:cNvPr id="123907" name="Rectangle 3"/>
          <p:cNvSpPr>
            <a:spLocks noGrp="1" noChangeArrowheads="1"/>
          </p:cNvSpPr>
          <p:nvPr>
            <p:ph type="body" idx="1"/>
          </p:nvPr>
        </p:nvSpPr>
        <p:spPr>
          <a:xfrm>
            <a:off x="905952" y="4716947"/>
            <a:ext cx="4985772" cy="4464390"/>
          </a:xfrm>
          <a:noFill/>
        </p:spPr>
        <p:txBody>
          <a:bodyPr lIns="87175" tIns="43591" rIns="87175" bIns="43591"/>
          <a:lstStyle/>
          <a:p>
            <a:pPr>
              <a:buFont typeface="Wingdings" pitchFamily="2" charset="2"/>
              <a:buNone/>
            </a:pPr>
            <a:r>
              <a:rPr lang="en-US" altLang="es-ES"/>
              <a:t> </a:t>
            </a:r>
          </a:p>
          <a:p>
            <a:endParaRPr lang="fr-FR" alt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922338" y="746125"/>
            <a:ext cx="4960937" cy="3722688"/>
          </a:xfrm>
          <a:ln/>
        </p:spPr>
      </p:sp>
      <p:sp>
        <p:nvSpPr>
          <p:cNvPr id="18435" name="Rectangle 3"/>
          <p:cNvSpPr>
            <a:spLocks noGrp="1" noChangeArrowheads="1"/>
          </p:cNvSpPr>
          <p:nvPr>
            <p:ph type="body" idx="1"/>
          </p:nvPr>
        </p:nvSpPr>
        <p:spPr>
          <a:xfrm>
            <a:off x="905952" y="4716947"/>
            <a:ext cx="4985772" cy="4464390"/>
          </a:xfrm>
          <a:noFill/>
        </p:spPr>
        <p:txBody>
          <a:bodyPr lIns="87175" tIns="43591" rIns="87175" bIns="43591"/>
          <a:lstStyle/>
          <a:p>
            <a:pPr>
              <a:buFont typeface="Wingdings" pitchFamily="2" charset="2"/>
              <a:buNone/>
            </a:pPr>
            <a:r>
              <a:rPr lang="en-US" altLang="es-ES"/>
              <a:t> </a:t>
            </a:r>
          </a:p>
          <a:p>
            <a:endParaRPr lang="fr-FR" alt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922338" y="746125"/>
            <a:ext cx="4960937" cy="3722688"/>
          </a:xfrm>
          <a:ln/>
        </p:spPr>
      </p:sp>
      <p:sp>
        <p:nvSpPr>
          <p:cNvPr id="123907" name="Rectangle 3"/>
          <p:cNvSpPr>
            <a:spLocks noGrp="1" noChangeArrowheads="1"/>
          </p:cNvSpPr>
          <p:nvPr>
            <p:ph type="body" idx="1"/>
          </p:nvPr>
        </p:nvSpPr>
        <p:spPr>
          <a:xfrm>
            <a:off x="905952" y="4716947"/>
            <a:ext cx="4985772" cy="4464390"/>
          </a:xfrm>
          <a:noFill/>
        </p:spPr>
        <p:txBody>
          <a:bodyPr lIns="87175" tIns="43591" rIns="87175" bIns="43591"/>
          <a:lstStyle/>
          <a:p>
            <a:pPr>
              <a:buFont typeface="Wingdings" pitchFamily="2" charset="2"/>
              <a:buNone/>
            </a:pPr>
            <a:r>
              <a:rPr lang="en-US" altLang="es-ES"/>
              <a:t> </a:t>
            </a:r>
          </a:p>
          <a:p>
            <a:endParaRPr lang="fr-FR"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s-E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ES"/>
          </a:p>
        </p:txBody>
      </p:sp>
      <p:sp>
        <p:nvSpPr>
          <p:cNvPr id="4" name="Date Placeholder 3"/>
          <p:cNvSpPr>
            <a:spLocks noGrp="1"/>
          </p:cNvSpPr>
          <p:nvPr>
            <p:ph type="dt" sz="half" idx="10"/>
          </p:nvPr>
        </p:nvSpPr>
        <p:spPr/>
        <p:txBody>
          <a:bodyPr/>
          <a:lstStyle/>
          <a:p>
            <a:fld id="{5670A95A-A026-45A9-BF75-C4BA4DF91453}" type="datetimeFigureOut">
              <a:rPr lang="es-ES" smtClean="0"/>
              <a:t>29/08/2017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419959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5670A95A-A026-45A9-BF75-C4BA4DF91453}" type="datetimeFigureOut">
              <a:rPr lang="es-ES" smtClean="0"/>
              <a:t>29/08/2017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2625629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s-E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70A95A-A026-45A9-BF75-C4BA4DF91453}" type="datetimeFigureOut">
              <a:rPr lang="es-ES" smtClean="0"/>
              <a:t>29/08/2017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366817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p:cNvSpPr>
            <a:spLocks noGrp="1"/>
          </p:cNvSpPr>
          <p:nvPr>
            <p:ph type="dt" sz="half" idx="10"/>
          </p:nvPr>
        </p:nvSpPr>
        <p:spPr/>
        <p:txBody>
          <a:bodyPr/>
          <a:lstStyle/>
          <a:p>
            <a:fld id="{5670A95A-A026-45A9-BF75-C4BA4DF91453}" type="datetimeFigureOut">
              <a:rPr lang="es-ES" smtClean="0"/>
              <a:t>29/08/2017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738095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E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p:cNvSpPr>
            <a:spLocks noGrp="1"/>
          </p:cNvSpPr>
          <p:nvPr>
            <p:ph type="dt" sz="half" idx="10"/>
          </p:nvPr>
        </p:nvSpPr>
        <p:spPr/>
        <p:txBody>
          <a:bodyPr/>
          <a:lstStyle/>
          <a:p>
            <a:fld id="{5670A95A-A026-45A9-BF75-C4BA4DF91453}" type="datetimeFigureOut">
              <a:rPr lang="es-ES" smtClean="0"/>
              <a:t>29/08/2017</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1148840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Date Placeholder 2"/>
          <p:cNvSpPr>
            <a:spLocks noGrp="1"/>
          </p:cNvSpPr>
          <p:nvPr>
            <p:ph type="dt" sz="half" idx="10"/>
          </p:nvPr>
        </p:nvSpPr>
        <p:spPr/>
        <p:txBody>
          <a:bodyPr/>
          <a:lstStyle/>
          <a:p>
            <a:fld id="{5670A95A-A026-45A9-BF75-C4BA4DF91453}" type="datetimeFigureOut">
              <a:rPr lang="es-ES" smtClean="0"/>
              <a:t>29/08/2017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1051692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0A95A-A026-45A9-BF75-C4BA4DF91453}" type="datetimeFigureOut">
              <a:rPr lang="es-ES" smtClean="0"/>
              <a:t>29/08/2017</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1572258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s-E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70A95A-A026-45A9-BF75-C4BA4DF91453}" type="datetimeFigureOut">
              <a:rPr lang="es-ES" smtClean="0"/>
              <a:t>29/08/2017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2593504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s-E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70A95A-A026-45A9-BF75-C4BA4DF91453}" type="datetimeFigureOut">
              <a:rPr lang="es-ES" smtClean="0"/>
              <a:t>29/08/2017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4270680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5670A95A-A026-45A9-BF75-C4BA4DF91453}" type="datetimeFigureOut">
              <a:rPr lang="es-ES" smtClean="0"/>
              <a:t>29/08/2017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2337101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s-E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5670A95A-A026-45A9-BF75-C4BA4DF91453}" type="datetimeFigureOut">
              <a:rPr lang="es-ES" smtClean="0"/>
              <a:t>29/08/2017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3E9F8AE-0B6C-4B63-AD1A-C7B3AD52750C}" type="slidenum">
              <a:rPr lang="es-ES" smtClean="0"/>
              <a:t>‹Nº›</a:t>
            </a:fld>
            <a:endParaRPr lang="es-ES"/>
          </a:p>
        </p:txBody>
      </p:sp>
    </p:spTree>
    <p:extLst>
      <p:ext uri="{BB962C8B-B14F-4D97-AF65-F5344CB8AC3E}">
        <p14:creationId xmlns:p14="http://schemas.microsoft.com/office/powerpoint/2010/main" val="1690450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669"/>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CBF6CEF-EA64-4DF2-94B3-AFFF6F5C4CFD}" type="datetimeFigureOut">
              <a:rPr lang="es-ES" altLang="ko-KR"/>
              <a:pPr>
                <a:defRPr/>
              </a:pPr>
              <a:t>29/08/2017</a:t>
            </a:fld>
            <a:endParaRPr lang="es-ES" altLang="ko-KR" dirty="0"/>
          </a:p>
        </p:txBody>
      </p:sp>
      <p:sp>
        <p:nvSpPr>
          <p:cNvPr id="5"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6" name="Marcador de número de diapositiva 5"/>
          <p:cNvSpPr>
            <a:spLocks noGrp="1"/>
          </p:cNvSpPr>
          <p:nvPr>
            <p:ph type="sldNum" sz="quarter" idx="12"/>
          </p:nvPr>
        </p:nvSpPr>
        <p:spPr/>
        <p:txBody>
          <a:bodyPr/>
          <a:lstStyle>
            <a:lvl1pPr>
              <a:defRPr/>
            </a:lvl1pPr>
          </a:lstStyle>
          <a:p>
            <a:pPr>
              <a:defRPr/>
            </a:pPr>
            <a:fld id="{DF0B89C7-765B-47A2-A256-7ED1DA3E4320}" type="slidenum">
              <a:rPr lang="es-ES" altLang="ko-KR"/>
              <a:pPr>
                <a:defRPr/>
              </a:pPr>
              <a:t>‹Nº›</a:t>
            </a:fld>
            <a:endParaRPr lang="es-ES" altLang="ko-KR" dirty="0"/>
          </a:p>
        </p:txBody>
      </p:sp>
    </p:spTree>
    <p:extLst>
      <p:ext uri="{BB962C8B-B14F-4D97-AF65-F5344CB8AC3E}">
        <p14:creationId xmlns:p14="http://schemas.microsoft.com/office/powerpoint/2010/main" val="4070284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1C018518-CDD9-4F1F-8062-8B386DF72225}" type="datetimeFigureOut">
              <a:rPr lang="es-ES" altLang="ko-KR"/>
              <a:pPr>
                <a:defRPr/>
              </a:pPr>
              <a:t>29/08/2017</a:t>
            </a:fld>
            <a:endParaRPr lang="es-ES" altLang="ko-KR" dirty="0"/>
          </a:p>
        </p:txBody>
      </p:sp>
      <p:sp>
        <p:nvSpPr>
          <p:cNvPr id="5"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6" name="Marcador de número de diapositiva 5"/>
          <p:cNvSpPr>
            <a:spLocks noGrp="1"/>
          </p:cNvSpPr>
          <p:nvPr>
            <p:ph type="sldNum" sz="quarter" idx="12"/>
          </p:nvPr>
        </p:nvSpPr>
        <p:spPr/>
        <p:txBody>
          <a:bodyPr/>
          <a:lstStyle>
            <a:lvl1pPr>
              <a:defRPr/>
            </a:lvl1pPr>
          </a:lstStyle>
          <a:p>
            <a:pPr>
              <a:defRPr/>
            </a:pPr>
            <a:fld id="{738BD506-B151-4BCC-AE7F-E4937393C7D4}" type="slidenum">
              <a:rPr lang="es-ES" altLang="ko-KR"/>
              <a:pPr>
                <a:defRPr/>
              </a:pPr>
              <a:t>‹Nº›</a:t>
            </a:fld>
            <a:endParaRPr lang="es-ES" altLang="ko-KR" dirty="0"/>
          </a:p>
        </p:txBody>
      </p:sp>
    </p:spTree>
    <p:extLst>
      <p:ext uri="{BB962C8B-B14F-4D97-AF65-F5344CB8AC3E}">
        <p14:creationId xmlns:p14="http://schemas.microsoft.com/office/powerpoint/2010/main" val="340620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7144"/>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E82E35CD-66A9-46C4-927A-6B0A538B23DD}" type="datetimeFigureOut">
              <a:rPr lang="es-ES" altLang="ko-KR"/>
              <a:pPr>
                <a:defRPr/>
              </a:pPr>
              <a:t>29/08/2017</a:t>
            </a:fld>
            <a:endParaRPr lang="es-ES" altLang="ko-KR" dirty="0"/>
          </a:p>
        </p:txBody>
      </p:sp>
      <p:sp>
        <p:nvSpPr>
          <p:cNvPr id="5"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6" name="Marcador de número de diapositiva 5"/>
          <p:cNvSpPr>
            <a:spLocks noGrp="1"/>
          </p:cNvSpPr>
          <p:nvPr>
            <p:ph type="sldNum" sz="quarter" idx="12"/>
          </p:nvPr>
        </p:nvSpPr>
        <p:spPr/>
        <p:txBody>
          <a:bodyPr/>
          <a:lstStyle>
            <a:lvl1pPr>
              <a:defRPr/>
            </a:lvl1pPr>
          </a:lstStyle>
          <a:p>
            <a:pPr>
              <a:defRPr/>
            </a:pPr>
            <a:fld id="{CC9256B6-BE9E-4D6A-B0E8-DBA336878189}" type="slidenum">
              <a:rPr lang="es-ES" altLang="ko-KR"/>
              <a:pPr>
                <a:defRPr/>
              </a:pPr>
              <a:t>‹Nº›</a:t>
            </a:fld>
            <a:endParaRPr lang="es-ES" altLang="ko-KR" dirty="0"/>
          </a:p>
        </p:txBody>
      </p:sp>
    </p:spTree>
    <p:extLst>
      <p:ext uri="{BB962C8B-B14F-4D97-AF65-F5344CB8AC3E}">
        <p14:creationId xmlns:p14="http://schemas.microsoft.com/office/powerpoint/2010/main" val="2847793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fld id="{05E163DB-F935-4AEB-88E0-C42AB082B577}" type="datetimeFigureOut">
              <a:rPr lang="es-ES" altLang="ko-KR"/>
              <a:pPr>
                <a:defRPr/>
              </a:pPr>
              <a:t>29/08/2017</a:t>
            </a:fld>
            <a:endParaRPr lang="es-ES" altLang="ko-KR" dirty="0"/>
          </a:p>
        </p:txBody>
      </p:sp>
      <p:sp>
        <p:nvSpPr>
          <p:cNvPr id="6"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7" name="Marcador de número de diapositiva 5"/>
          <p:cNvSpPr>
            <a:spLocks noGrp="1"/>
          </p:cNvSpPr>
          <p:nvPr>
            <p:ph type="sldNum" sz="quarter" idx="12"/>
          </p:nvPr>
        </p:nvSpPr>
        <p:spPr/>
        <p:txBody>
          <a:bodyPr/>
          <a:lstStyle>
            <a:lvl1pPr>
              <a:defRPr/>
            </a:lvl1pPr>
          </a:lstStyle>
          <a:p>
            <a:pPr>
              <a:defRPr/>
            </a:pPr>
            <a:fld id="{98F50242-5813-46FF-998D-7070391F23E6}" type="slidenum">
              <a:rPr lang="es-ES" altLang="ko-KR"/>
              <a:pPr>
                <a:defRPr/>
              </a:pPr>
              <a:t>‹Nº›</a:t>
            </a:fld>
            <a:endParaRPr lang="es-ES" altLang="ko-KR" dirty="0"/>
          </a:p>
        </p:txBody>
      </p:sp>
    </p:spTree>
    <p:extLst>
      <p:ext uri="{BB962C8B-B14F-4D97-AF65-F5344CB8AC3E}">
        <p14:creationId xmlns:p14="http://schemas.microsoft.com/office/powerpoint/2010/main" val="1957260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fld id="{78449B87-FC85-4E8D-90C4-459F058BE72D}" type="datetimeFigureOut">
              <a:rPr lang="es-ES" altLang="ko-KR"/>
              <a:pPr>
                <a:defRPr/>
              </a:pPr>
              <a:t>29/08/2017</a:t>
            </a:fld>
            <a:endParaRPr lang="es-ES" altLang="ko-KR" dirty="0"/>
          </a:p>
        </p:txBody>
      </p:sp>
      <p:sp>
        <p:nvSpPr>
          <p:cNvPr id="8"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9" name="Marcador de número de diapositiva 5"/>
          <p:cNvSpPr>
            <a:spLocks noGrp="1"/>
          </p:cNvSpPr>
          <p:nvPr>
            <p:ph type="sldNum" sz="quarter" idx="12"/>
          </p:nvPr>
        </p:nvSpPr>
        <p:spPr/>
        <p:txBody>
          <a:bodyPr/>
          <a:lstStyle>
            <a:lvl1pPr>
              <a:defRPr/>
            </a:lvl1pPr>
          </a:lstStyle>
          <a:p>
            <a:pPr>
              <a:defRPr/>
            </a:pPr>
            <a:fld id="{57DC441D-0F0B-449B-B1CC-CD2D4FF45B2B}" type="slidenum">
              <a:rPr lang="es-ES" altLang="ko-KR"/>
              <a:pPr>
                <a:defRPr/>
              </a:pPr>
              <a:t>‹Nº›</a:t>
            </a:fld>
            <a:endParaRPr lang="es-ES" altLang="ko-KR" dirty="0"/>
          </a:p>
        </p:txBody>
      </p:sp>
    </p:spTree>
    <p:extLst>
      <p:ext uri="{BB962C8B-B14F-4D97-AF65-F5344CB8AC3E}">
        <p14:creationId xmlns:p14="http://schemas.microsoft.com/office/powerpoint/2010/main" val="1465829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865DB89A-86A1-4D39-B6E1-E0BFC5E135BB}" type="datetimeFigureOut">
              <a:rPr lang="es-ES" altLang="ko-KR"/>
              <a:pPr>
                <a:defRPr/>
              </a:pPr>
              <a:t>29/08/2017</a:t>
            </a:fld>
            <a:endParaRPr lang="es-ES" altLang="ko-KR" dirty="0"/>
          </a:p>
        </p:txBody>
      </p:sp>
      <p:sp>
        <p:nvSpPr>
          <p:cNvPr id="4"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5" name="Marcador de número de diapositiva 5"/>
          <p:cNvSpPr>
            <a:spLocks noGrp="1"/>
          </p:cNvSpPr>
          <p:nvPr>
            <p:ph type="sldNum" sz="quarter" idx="12"/>
          </p:nvPr>
        </p:nvSpPr>
        <p:spPr/>
        <p:txBody>
          <a:bodyPr/>
          <a:lstStyle>
            <a:lvl1pPr>
              <a:defRPr/>
            </a:lvl1pPr>
          </a:lstStyle>
          <a:p>
            <a:pPr>
              <a:defRPr/>
            </a:pPr>
            <a:fld id="{2210F343-FB42-43FB-BCE1-0984506C1C25}" type="slidenum">
              <a:rPr lang="es-ES" altLang="ko-KR"/>
              <a:pPr>
                <a:defRPr/>
              </a:pPr>
              <a:t>‹Nº›</a:t>
            </a:fld>
            <a:endParaRPr lang="es-ES" altLang="ko-KR" dirty="0"/>
          </a:p>
        </p:txBody>
      </p:sp>
    </p:spTree>
    <p:extLst>
      <p:ext uri="{BB962C8B-B14F-4D97-AF65-F5344CB8AC3E}">
        <p14:creationId xmlns:p14="http://schemas.microsoft.com/office/powerpoint/2010/main" val="292821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44E20043-ECBF-4D37-8B1F-82732D1652CA}" type="datetimeFigureOut">
              <a:rPr lang="es-ES" altLang="ko-KR"/>
              <a:pPr>
                <a:defRPr/>
              </a:pPr>
              <a:t>29/08/2017</a:t>
            </a:fld>
            <a:endParaRPr lang="es-ES" altLang="ko-KR" dirty="0"/>
          </a:p>
        </p:txBody>
      </p:sp>
      <p:sp>
        <p:nvSpPr>
          <p:cNvPr id="3"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4" name="Marcador de número de diapositiva 5"/>
          <p:cNvSpPr>
            <a:spLocks noGrp="1"/>
          </p:cNvSpPr>
          <p:nvPr>
            <p:ph type="sldNum" sz="quarter" idx="12"/>
          </p:nvPr>
        </p:nvSpPr>
        <p:spPr/>
        <p:txBody>
          <a:bodyPr/>
          <a:lstStyle>
            <a:lvl1pPr>
              <a:defRPr/>
            </a:lvl1pPr>
          </a:lstStyle>
          <a:p>
            <a:pPr>
              <a:defRPr/>
            </a:pPr>
            <a:fld id="{31C0F960-4CF2-4DE2-A653-B600BAC7CE4F}" type="slidenum">
              <a:rPr lang="es-ES" altLang="ko-KR"/>
              <a:pPr>
                <a:defRPr/>
              </a:pPr>
              <a:t>‹Nº›</a:t>
            </a:fld>
            <a:endParaRPr lang="es-ES" altLang="ko-KR" dirty="0"/>
          </a:p>
        </p:txBody>
      </p:sp>
    </p:spTree>
    <p:extLst>
      <p:ext uri="{BB962C8B-B14F-4D97-AF65-F5344CB8AC3E}">
        <p14:creationId xmlns:p14="http://schemas.microsoft.com/office/powerpoint/2010/main" val="1278425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1" y="27329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06699151-6B12-4961-AF7B-7A80331A16A3}" type="datetimeFigureOut">
              <a:rPr lang="es-ES" altLang="ko-KR"/>
              <a:pPr>
                <a:defRPr/>
              </a:pPr>
              <a:t>29/08/2017</a:t>
            </a:fld>
            <a:endParaRPr lang="es-ES" altLang="ko-KR" dirty="0"/>
          </a:p>
        </p:txBody>
      </p:sp>
      <p:sp>
        <p:nvSpPr>
          <p:cNvPr id="6"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7" name="Marcador de número de diapositiva 5"/>
          <p:cNvSpPr>
            <a:spLocks noGrp="1"/>
          </p:cNvSpPr>
          <p:nvPr>
            <p:ph type="sldNum" sz="quarter" idx="12"/>
          </p:nvPr>
        </p:nvSpPr>
        <p:spPr/>
        <p:txBody>
          <a:bodyPr/>
          <a:lstStyle>
            <a:lvl1pPr>
              <a:defRPr/>
            </a:lvl1pPr>
          </a:lstStyle>
          <a:p>
            <a:pPr>
              <a:defRPr/>
            </a:pPr>
            <a:fld id="{FC35AD64-F719-4AEB-8EB4-D6783F914AE3}" type="slidenum">
              <a:rPr lang="es-ES" altLang="ko-KR"/>
              <a:pPr>
                <a:defRPr/>
              </a:pPr>
              <a:t>‹Nº›</a:t>
            </a:fld>
            <a:endParaRPr lang="es-ES" altLang="ko-KR" dirty="0"/>
          </a:p>
        </p:txBody>
      </p:sp>
    </p:spTree>
    <p:extLst>
      <p:ext uri="{BB962C8B-B14F-4D97-AF65-F5344CB8AC3E}">
        <p14:creationId xmlns:p14="http://schemas.microsoft.com/office/powerpoint/2010/main" val="665281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1015C1D-7FE6-4E02-902C-924F6FEA9341}" type="datetimeFigureOut">
              <a:rPr lang="es-ES" altLang="ko-KR"/>
              <a:pPr>
                <a:defRPr/>
              </a:pPr>
              <a:t>29/08/2017</a:t>
            </a:fld>
            <a:endParaRPr lang="es-ES" altLang="ko-KR" dirty="0"/>
          </a:p>
        </p:txBody>
      </p:sp>
      <p:sp>
        <p:nvSpPr>
          <p:cNvPr id="6"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7" name="Marcador de número de diapositiva 5"/>
          <p:cNvSpPr>
            <a:spLocks noGrp="1"/>
          </p:cNvSpPr>
          <p:nvPr>
            <p:ph type="sldNum" sz="quarter" idx="12"/>
          </p:nvPr>
        </p:nvSpPr>
        <p:spPr/>
        <p:txBody>
          <a:bodyPr/>
          <a:lstStyle>
            <a:lvl1pPr>
              <a:defRPr/>
            </a:lvl1pPr>
          </a:lstStyle>
          <a:p>
            <a:pPr>
              <a:defRPr/>
            </a:pPr>
            <a:fld id="{D802F450-44B1-4514-A5AC-9760D0DE1C2A}" type="slidenum">
              <a:rPr lang="es-ES" altLang="ko-KR"/>
              <a:pPr>
                <a:defRPr/>
              </a:pPr>
              <a:t>‹Nº›</a:t>
            </a:fld>
            <a:endParaRPr lang="es-ES" altLang="ko-KR" dirty="0"/>
          </a:p>
        </p:txBody>
      </p:sp>
    </p:spTree>
    <p:extLst>
      <p:ext uri="{BB962C8B-B14F-4D97-AF65-F5344CB8AC3E}">
        <p14:creationId xmlns:p14="http://schemas.microsoft.com/office/powerpoint/2010/main" val="2847926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4A577E54-3727-46D1-B816-A2E25957A1D9}" type="datetimeFigureOut">
              <a:rPr lang="es-ES" altLang="ko-KR"/>
              <a:pPr>
                <a:defRPr/>
              </a:pPr>
              <a:t>29/08/2017</a:t>
            </a:fld>
            <a:endParaRPr lang="es-ES" altLang="ko-KR" dirty="0"/>
          </a:p>
        </p:txBody>
      </p:sp>
      <p:sp>
        <p:nvSpPr>
          <p:cNvPr id="5"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6" name="Marcador de número de diapositiva 5"/>
          <p:cNvSpPr>
            <a:spLocks noGrp="1"/>
          </p:cNvSpPr>
          <p:nvPr>
            <p:ph type="sldNum" sz="quarter" idx="12"/>
          </p:nvPr>
        </p:nvSpPr>
        <p:spPr/>
        <p:txBody>
          <a:bodyPr/>
          <a:lstStyle>
            <a:lvl1pPr>
              <a:defRPr/>
            </a:lvl1pPr>
          </a:lstStyle>
          <a:p>
            <a:pPr>
              <a:defRPr/>
            </a:pPr>
            <a:fld id="{11FA6963-702B-4D51-8A61-1A95AB9C04D4}" type="slidenum">
              <a:rPr lang="es-ES" altLang="ko-KR"/>
              <a:pPr>
                <a:defRPr/>
              </a:pPr>
              <a:t>‹Nº›</a:t>
            </a:fld>
            <a:endParaRPr lang="es-ES" altLang="ko-KR" dirty="0"/>
          </a:p>
        </p:txBody>
      </p:sp>
    </p:spTree>
    <p:extLst>
      <p:ext uri="{BB962C8B-B14F-4D97-AF65-F5344CB8AC3E}">
        <p14:creationId xmlns:p14="http://schemas.microsoft.com/office/powerpoint/2010/main" val="2093876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882"/>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882"/>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B53958C9-051C-40A7-8434-B17BCE5442FA}" type="datetimeFigureOut">
              <a:rPr lang="es-ES" altLang="ko-KR"/>
              <a:pPr>
                <a:defRPr/>
              </a:pPr>
              <a:t>29/08/2017</a:t>
            </a:fld>
            <a:endParaRPr lang="es-ES" altLang="ko-KR" dirty="0"/>
          </a:p>
        </p:txBody>
      </p:sp>
      <p:sp>
        <p:nvSpPr>
          <p:cNvPr id="5" name="Marcador de pie de página 4"/>
          <p:cNvSpPr>
            <a:spLocks noGrp="1"/>
          </p:cNvSpPr>
          <p:nvPr>
            <p:ph type="ftr" sz="quarter" idx="11"/>
          </p:nvPr>
        </p:nvSpPr>
        <p:spPr/>
        <p:txBody>
          <a:bodyPr/>
          <a:lstStyle>
            <a:lvl1pPr>
              <a:defRPr/>
            </a:lvl1pPr>
          </a:lstStyle>
          <a:p>
            <a:pPr>
              <a:defRPr/>
            </a:pPr>
            <a:endParaRPr lang="en-GB" altLang="ko-KR" dirty="0"/>
          </a:p>
        </p:txBody>
      </p:sp>
      <p:sp>
        <p:nvSpPr>
          <p:cNvPr id="6" name="Marcador de número de diapositiva 5"/>
          <p:cNvSpPr>
            <a:spLocks noGrp="1"/>
          </p:cNvSpPr>
          <p:nvPr>
            <p:ph type="sldNum" sz="quarter" idx="12"/>
          </p:nvPr>
        </p:nvSpPr>
        <p:spPr/>
        <p:txBody>
          <a:bodyPr/>
          <a:lstStyle>
            <a:lvl1pPr>
              <a:defRPr/>
            </a:lvl1pPr>
          </a:lstStyle>
          <a:p>
            <a:pPr>
              <a:defRPr/>
            </a:pPr>
            <a:fld id="{F753F301-7364-4CA9-A6C3-942133F16005}" type="slidenum">
              <a:rPr lang="es-ES" altLang="ko-KR"/>
              <a:pPr>
                <a:defRPr/>
              </a:pPr>
              <a:t>‹Nº›</a:t>
            </a:fld>
            <a:endParaRPr lang="es-ES" altLang="ko-KR" dirty="0"/>
          </a:p>
        </p:txBody>
      </p:sp>
    </p:spTree>
    <p:extLst>
      <p:ext uri="{BB962C8B-B14F-4D97-AF65-F5344CB8AC3E}">
        <p14:creationId xmlns:p14="http://schemas.microsoft.com/office/powerpoint/2010/main" val="3429527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882"/>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6356594"/>
            <a:ext cx="2133600" cy="365125"/>
          </a:xfrm>
        </p:spPr>
        <p:txBody>
          <a:bodyPr/>
          <a:lstStyle>
            <a:lvl1pPr>
              <a:defRPr/>
            </a:lvl1pPr>
          </a:lstStyle>
          <a:p>
            <a:pPr>
              <a:defRPr/>
            </a:pPr>
            <a:fld id="{24E7AAEF-2B4E-4E94-BD9D-6BD120D0424F}" type="datetimeFigureOut">
              <a:rPr lang="es-ES" altLang="ko-KR"/>
              <a:pPr>
                <a:defRPr/>
              </a:pPr>
              <a:t>29/08/2017</a:t>
            </a:fld>
            <a:endParaRPr lang="es-ES" altLang="ko-KR" dirty="0"/>
          </a:p>
        </p:txBody>
      </p:sp>
      <p:sp>
        <p:nvSpPr>
          <p:cNvPr id="4" name="Footer Placeholder 3"/>
          <p:cNvSpPr>
            <a:spLocks noGrp="1"/>
          </p:cNvSpPr>
          <p:nvPr>
            <p:ph type="ftr" sz="quarter" idx="11"/>
          </p:nvPr>
        </p:nvSpPr>
        <p:spPr>
          <a:xfrm>
            <a:off x="3124200" y="6356594"/>
            <a:ext cx="2895600" cy="365125"/>
          </a:xfrm>
        </p:spPr>
        <p:txBody>
          <a:bodyPr/>
          <a:lstStyle>
            <a:lvl1pPr>
              <a:defRPr/>
            </a:lvl1pPr>
          </a:lstStyle>
          <a:p>
            <a:pPr>
              <a:defRPr/>
            </a:pPr>
            <a:endParaRPr lang="en-GB" altLang="ko-KR" dirty="0"/>
          </a:p>
        </p:txBody>
      </p:sp>
      <p:sp>
        <p:nvSpPr>
          <p:cNvPr id="5" name="Slide Number Placeholder 4"/>
          <p:cNvSpPr>
            <a:spLocks noGrp="1"/>
          </p:cNvSpPr>
          <p:nvPr>
            <p:ph type="sldNum" sz="quarter" idx="12"/>
          </p:nvPr>
        </p:nvSpPr>
        <p:spPr>
          <a:xfrm>
            <a:off x="6553200" y="6356594"/>
            <a:ext cx="2133600" cy="365125"/>
          </a:xfrm>
        </p:spPr>
        <p:txBody>
          <a:bodyPr/>
          <a:lstStyle>
            <a:lvl1pPr>
              <a:defRPr/>
            </a:lvl1pPr>
          </a:lstStyle>
          <a:p>
            <a:pPr>
              <a:defRPr/>
            </a:pPr>
            <a:fld id="{7EBBCCE8-69DA-4A8C-998E-6C0CE0B84812}" type="slidenum">
              <a:rPr lang="es-ES" altLang="ko-KR"/>
              <a:pPr>
                <a:defRPr/>
              </a:pPr>
              <a:t>‹Nº›</a:t>
            </a:fld>
            <a:endParaRPr lang="es-ES" altLang="ko-KR" dirty="0"/>
          </a:p>
        </p:txBody>
      </p:sp>
    </p:spTree>
    <p:extLst>
      <p:ext uri="{BB962C8B-B14F-4D97-AF65-F5344CB8AC3E}">
        <p14:creationId xmlns:p14="http://schemas.microsoft.com/office/powerpoint/2010/main" val="7414190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lvl1pPr>
              <a:defRPr/>
            </a:lvl1pPr>
          </a:lstStyle>
          <a:p>
            <a:pPr>
              <a:defRPr/>
            </a:pPr>
            <a:fld id="{FE120CE7-F1DC-4D7C-9EE9-9D6E2A26D21A}" type="datetimeFigureOut">
              <a:rPr lang="es-ES"/>
              <a:pPr>
                <a:defRPr/>
              </a:pPr>
              <a:t>29/08/2017</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AECEBA0-D289-46F6-AC89-FD8C17278DEA}" type="slidenum">
              <a:rPr lang="es-ES"/>
              <a:pPr>
                <a:defRPr/>
              </a:pPr>
              <a:t>‹Nº›</a:t>
            </a:fld>
            <a:endParaRPr lang="es-ES"/>
          </a:p>
        </p:txBody>
      </p:sp>
    </p:spTree>
    <p:extLst>
      <p:ext uri="{BB962C8B-B14F-4D97-AF65-F5344CB8AC3E}">
        <p14:creationId xmlns:p14="http://schemas.microsoft.com/office/powerpoint/2010/main" val="1290226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146"/>
            <a:ext cx="7772400" cy="1362075"/>
          </a:xfrm>
        </p:spPr>
        <p:txBody>
          <a:bodyPr anchor="t"/>
          <a:lstStyle>
            <a:lvl1pPr algn="l">
              <a:defRPr sz="4000" b="1" cap="all"/>
            </a:lvl1pPr>
          </a:lstStyle>
          <a:p>
            <a:r>
              <a:rPr lang="en-US"/>
              <a:t>Click to edit Master title style</a:t>
            </a:r>
            <a:endParaRPr lang="es-E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84C0CDA-6D4D-464E-A150-36F05B47CDEE}" type="datetimeFigureOut">
              <a:rPr lang="es-ES"/>
              <a:pPr>
                <a:defRPr/>
              </a:pPr>
              <a:t>29/08/2017</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D3ED28D-17C6-4ED4-9770-C1A60B98CF00}" type="slidenum">
              <a:rPr lang="es-ES"/>
              <a:pPr>
                <a:defRPr/>
              </a:pPr>
              <a:t>‹Nº›</a:t>
            </a:fld>
            <a:endParaRPr lang="es-ES"/>
          </a:p>
        </p:txBody>
      </p:sp>
    </p:spTree>
    <p:extLst>
      <p:ext uri="{BB962C8B-B14F-4D97-AF65-F5344CB8AC3E}">
        <p14:creationId xmlns:p14="http://schemas.microsoft.com/office/powerpoint/2010/main" val="274020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3"/>
          <p:cNvSpPr>
            <a:spLocks noGrp="1"/>
          </p:cNvSpPr>
          <p:nvPr>
            <p:ph type="dt" sz="half" idx="10"/>
          </p:nvPr>
        </p:nvSpPr>
        <p:spPr/>
        <p:txBody>
          <a:bodyPr/>
          <a:lstStyle>
            <a:lvl1pPr>
              <a:defRPr/>
            </a:lvl1pPr>
          </a:lstStyle>
          <a:p>
            <a:pPr>
              <a:defRPr/>
            </a:pPr>
            <a:fld id="{0173BC24-B623-4048-8E7A-FDE69620F1A4}" type="datetimeFigureOut">
              <a:rPr lang="es-ES"/>
              <a:pPr>
                <a:defRPr/>
              </a:pPr>
              <a:t>29/08/2017</a:t>
            </a:fld>
            <a:endParaRPr lang="es-ES"/>
          </a:p>
        </p:txBody>
      </p:sp>
      <p:sp>
        <p:nvSpPr>
          <p:cNvPr id="6"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E7C9D59-4A15-4EC5-96A0-6F5283897AEC}" type="slidenum">
              <a:rPr lang="es-ES"/>
              <a:pPr>
                <a:defRPr/>
              </a:pPr>
              <a:t>‹Nº›</a:t>
            </a:fld>
            <a:endParaRPr lang="es-ES"/>
          </a:p>
        </p:txBody>
      </p:sp>
    </p:spTree>
    <p:extLst>
      <p:ext uri="{BB962C8B-B14F-4D97-AF65-F5344CB8AC3E}">
        <p14:creationId xmlns:p14="http://schemas.microsoft.com/office/powerpoint/2010/main" val="2313489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E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3"/>
          <p:cNvSpPr>
            <a:spLocks noGrp="1"/>
          </p:cNvSpPr>
          <p:nvPr>
            <p:ph type="dt" sz="half" idx="10"/>
          </p:nvPr>
        </p:nvSpPr>
        <p:spPr/>
        <p:txBody>
          <a:bodyPr/>
          <a:lstStyle>
            <a:lvl1pPr>
              <a:defRPr/>
            </a:lvl1pPr>
          </a:lstStyle>
          <a:p>
            <a:pPr>
              <a:defRPr/>
            </a:pPr>
            <a:fld id="{F466C0D4-B038-4EA3-B366-B23DEA9B1A9F}" type="datetimeFigureOut">
              <a:rPr lang="es-ES"/>
              <a:pPr>
                <a:defRPr/>
              </a:pPr>
              <a:t>29/08/2017</a:t>
            </a:fld>
            <a:endParaRPr lang="es-ES"/>
          </a:p>
        </p:txBody>
      </p:sp>
      <p:sp>
        <p:nvSpPr>
          <p:cNvPr id="8"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01E8BE4-4661-470F-AAF6-349007631B1C}" type="slidenum">
              <a:rPr lang="es-ES"/>
              <a:pPr>
                <a:defRPr/>
              </a:pPr>
              <a:t>‹Nº›</a:t>
            </a:fld>
            <a:endParaRPr lang="es-ES"/>
          </a:p>
        </p:txBody>
      </p:sp>
    </p:spTree>
    <p:extLst>
      <p:ext uri="{BB962C8B-B14F-4D97-AF65-F5344CB8AC3E}">
        <p14:creationId xmlns:p14="http://schemas.microsoft.com/office/powerpoint/2010/main" val="41727726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Date Placeholder 3"/>
          <p:cNvSpPr>
            <a:spLocks noGrp="1"/>
          </p:cNvSpPr>
          <p:nvPr>
            <p:ph type="dt" sz="half" idx="10"/>
          </p:nvPr>
        </p:nvSpPr>
        <p:spPr/>
        <p:txBody>
          <a:bodyPr/>
          <a:lstStyle>
            <a:lvl1pPr>
              <a:defRPr/>
            </a:lvl1pPr>
          </a:lstStyle>
          <a:p>
            <a:pPr>
              <a:defRPr/>
            </a:pPr>
            <a:fld id="{CEB0599B-1765-43C5-91EB-024DC3A88DAB}" type="datetimeFigureOut">
              <a:rPr lang="es-ES"/>
              <a:pPr>
                <a:defRPr/>
              </a:pPr>
              <a:t>29/08/2017</a:t>
            </a:fld>
            <a:endParaRPr lang="es-ES"/>
          </a:p>
        </p:txBody>
      </p:sp>
      <p:sp>
        <p:nvSpPr>
          <p:cNvPr id="4"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0941BCA3-E206-4902-87E4-2C9EAD2E352C}" type="slidenum">
              <a:rPr lang="es-ES"/>
              <a:pPr>
                <a:defRPr/>
              </a:pPr>
              <a:t>‹Nº›</a:t>
            </a:fld>
            <a:endParaRPr lang="es-ES"/>
          </a:p>
        </p:txBody>
      </p:sp>
    </p:spTree>
    <p:extLst>
      <p:ext uri="{BB962C8B-B14F-4D97-AF65-F5344CB8AC3E}">
        <p14:creationId xmlns:p14="http://schemas.microsoft.com/office/powerpoint/2010/main" val="20959140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5B662F9-F664-4231-941A-429F4F3977DC}" type="datetimeFigureOut">
              <a:rPr lang="es-ES"/>
              <a:pPr>
                <a:defRPr/>
              </a:pPr>
              <a:t>29/08/2017</a:t>
            </a:fld>
            <a:endParaRPr lang="es-ES"/>
          </a:p>
        </p:txBody>
      </p:sp>
      <p:sp>
        <p:nvSpPr>
          <p:cNvPr id="3"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B6A64FB-108F-4AA3-ADC4-9C4F48AC13DF}" type="slidenum">
              <a:rPr lang="es-ES"/>
              <a:pPr>
                <a:defRPr/>
              </a:pPr>
              <a:t>‹Nº›</a:t>
            </a:fld>
            <a:endParaRPr lang="es-ES"/>
          </a:p>
        </p:txBody>
      </p:sp>
    </p:spTree>
    <p:extLst>
      <p:ext uri="{BB962C8B-B14F-4D97-AF65-F5344CB8AC3E}">
        <p14:creationId xmlns:p14="http://schemas.microsoft.com/office/powerpoint/2010/main" val="3222868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s-ES"/>
          </a:p>
        </p:txBody>
      </p:sp>
      <p:sp>
        <p:nvSpPr>
          <p:cNvPr id="3" name="Content Placeholder 2"/>
          <p:cNvSpPr>
            <a:spLocks noGrp="1"/>
          </p:cNvSpPr>
          <p:nvPr>
            <p:ph idx="1"/>
          </p:nvPr>
        </p:nvSpPr>
        <p:spPr>
          <a:xfrm>
            <a:off x="3575051" y="27329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9BA09A7-C895-4D20-B444-CD2DE4D4AF56}" type="datetimeFigureOut">
              <a:rPr lang="es-ES"/>
              <a:pPr>
                <a:defRPr/>
              </a:pPr>
              <a:t>29/08/2017</a:t>
            </a:fld>
            <a:endParaRPr lang="es-ES"/>
          </a:p>
        </p:txBody>
      </p:sp>
      <p:sp>
        <p:nvSpPr>
          <p:cNvPr id="6"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C0A2E3B-7A58-4F13-9657-9FB3F74B30CB}" type="slidenum">
              <a:rPr lang="es-ES"/>
              <a:pPr>
                <a:defRPr/>
              </a:pPr>
              <a:t>‹Nº›</a:t>
            </a:fld>
            <a:endParaRPr lang="es-ES"/>
          </a:p>
        </p:txBody>
      </p:sp>
    </p:spTree>
    <p:extLst>
      <p:ext uri="{BB962C8B-B14F-4D97-AF65-F5344CB8AC3E}">
        <p14:creationId xmlns:p14="http://schemas.microsoft.com/office/powerpoint/2010/main" val="2350084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s-E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828CB54-0734-4BCB-B7A5-4294ABCFED22}" type="datetimeFigureOut">
              <a:rPr lang="es-ES"/>
              <a:pPr>
                <a:defRPr/>
              </a:pPr>
              <a:t>29/08/2017</a:t>
            </a:fld>
            <a:endParaRPr lang="es-ES"/>
          </a:p>
        </p:txBody>
      </p:sp>
      <p:sp>
        <p:nvSpPr>
          <p:cNvPr id="6"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5051CE7-9385-4795-992C-967CA2E828AC}" type="slidenum">
              <a:rPr lang="es-ES"/>
              <a:pPr>
                <a:defRPr/>
              </a:pPr>
              <a:t>‹Nº›</a:t>
            </a:fld>
            <a:endParaRPr lang="es-ES"/>
          </a:p>
        </p:txBody>
      </p:sp>
    </p:spTree>
    <p:extLst>
      <p:ext uri="{BB962C8B-B14F-4D97-AF65-F5344CB8AC3E}">
        <p14:creationId xmlns:p14="http://schemas.microsoft.com/office/powerpoint/2010/main" val="2674486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lvl1pPr>
              <a:defRPr/>
            </a:lvl1pPr>
          </a:lstStyle>
          <a:p>
            <a:pPr>
              <a:defRPr/>
            </a:pPr>
            <a:fld id="{16D734B2-5879-45BC-8DE2-8A7CB86DEDF0}" type="datetimeFigureOut">
              <a:rPr lang="es-ES"/>
              <a:pPr>
                <a:defRPr/>
              </a:pPr>
              <a:t>29/08/2017</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C369F6F-2A92-40C3-85DE-35111B2FD0E5}" type="slidenum">
              <a:rPr lang="es-ES"/>
              <a:pPr>
                <a:defRPr/>
              </a:pPr>
              <a:t>‹Nº›</a:t>
            </a:fld>
            <a:endParaRPr lang="es-ES"/>
          </a:p>
        </p:txBody>
      </p:sp>
    </p:spTree>
    <p:extLst>
      <p:ext uri="{BB962C8B-B14F-4D97-AF65-F5344CB8AC3E}">
        <p14:creationId xmlns:p14="http://schemas.microsoft.com/office/powerpoint/2010/main" val="2789677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884"/>
            <a:ext cx="2057400" cy="5851525"/>
          </a:xfrm>
        </p:spPr>
        <p:txBody>
          <a:bodyPr vert="eaVert"/>
          <a:lstStyle/>
          <a:p>
            <a:r>
              <a:rPr lang="en-US"/>
              <a:t>Click to edit Master title style</a:t>
            </a:r>
            <a:endParaRPr lang="es-ES"/>
          </a:p>
        </p:txBody>
      </p:sp>
      <p:sp>
        <p:nvSpPr>
          <p:cNvPr id="3" name="Vertical Text Placeholder 2"/>
          <p:cNvSpPr>
            <a:spLocks noGrp="1"/>
          </p:cNvSpPr>
          <p:nvPr>
            <p:ph type="body" orient="vert" idx="1"/>
          </p:nvPr>
        </p:nvSpPr>
        <p:spPr>
          <a:xfrm>
            <a:off x="457200" y="27488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lvl1pPr>
              <a:defRPr/>
            </a:lvl1pPr>
          </a:lstStyle>
          <a:p>
            <a:pPr>
              <a:defRPr/>
            </a:pPr>
            <a:fld id="{0A1F487C-9D5F-4D5C-8BE1-A70D336D6851}" type="datetimeFigureOut">
              <a:rPr lang="es-ES"/>
              <a:pPr>
                <a:defRPr/>
              </a:pPr>
              <a:t>29/08/2017</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B174685-B240-4A51-81CD-4D75C2F32634}" type="slidenum">
              <a:rPr lang="es-ES"/>
              <a:pPr>
                <a:defRPr/>
              </a:pPr>
              <a:t>‹Nº›</a:t>
            </a:fld>
            <a:endParaRPr lang="es-ES"/>
          </a:p>
        </p:txBody>
      </p:sp>
    </p:spTree>
    <p:extLst>
      <p:ext uri="{BB962C8B-B14F-4D97-AF65-F5344CB8AC3E}">
        <p14:creationId xmlns:p14="http://schemas.microsoft.com/office/powerpoint/2010/main" val="14191940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E93B8755-3ACE-45AB-8ABE-C974FF7DA468}" type="datetimeFigureOut">
              <a:rPr lang="es-ES" altLang="ko-KR"/>
              <a:pPr>
                <a:defRPr/>
              </a:pPr>
              <a:t>29/08/2017</a:t>
            </a:fld>
            <a:endParaRPr lang="es-ES" altLang="ko-KR"/>
          </a:p>
        </p:txBody>
      </p:sp>
      <p:sp>
        <p:nvSpPr>
          <p:cNvPr id="5" name="Marcador de pie de página 4"/>
          <p:cNvSpPr>
            <a:spLocks noGrp="1"/>
          </p:cNvSpPr>
          <p:nvPr>
            <p:ph type="ftr" sz="quarter" idx="11"/>
          </p:nvPr>
        </p:nvSpPr>
        <p:spPr/>
        <p:txBody>
          <a:bodyPr/>
          <a:lstStyle>
            <a:lvl1pPr>
              <a:defRPr/>
            </a:lvl1pPr>
          </a:lstStyle>
          <a:p>
            <a:pPr>
              <a:defRPr/>
            </a:pPr>
            <a:endParaRPr lang="en-GB" altLang="ko-KR"/>
          </a:p>
        </p:txBody>
      </p:sp>
      <p:sp>
        <p:nvSpPr>
          <p:cNvPr id="6" name="Marcador de número de diapositiva 5"/>
          <p:cNvSpPr>
            <a:spLocks noGrp="1"/>
          </p:cNvSpPr>
          <p:nvPr>
            <p:ph type="sldNum" sz="quarter" idx="12"/>
          </p:nvPr>
        </p:nvSpPr>
        <p:spPr/>
        <p:txBody>
          <a:bodyPr/>
          <a:lstStyle>
            <a:lvl1pPr>
              <a:defRPr/>
            </a:lvl1pPr>
          </a:lstStyle>
          <a:p>
            <a:pPr>
              <a:defRPr/>
            </a:pPr>
            <a:fld id="{C769D8A2-490D-4483-9368-B3175DBB9F12}" type="slidenum">
              <a:rPr lang="es-ES" altLang="ko-KR"/>
              <a:pPr>
                <a:defRPr/>
              </a:pPr>
              <a:t>‹Nº›</a:t>
            </a:fld>
            <a:endParaRPr lang="es-ES" altLang="ko-KR"/>
          </a:p>
        </p:txBody>
      </p:sp>
    </p:spTree>
    <p:extLst>
      <p:ext uri="{BB962C8B-B14F-4D97-AF65-F5344CB8AC3E}">
        <p14:creationId xmlns:p14="http://schemas.microsoft.com/office/powerpoint/2010/main" val="10782108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F50F4C96-FD23-4BA0-BDBB-E4C800D7ADCC}" type="datetimeFigureOut">
              <a:rPr lang="es-ES" altLang="ko-KR"/>
              <a:pPr>
                <a:defRPr/>
              </a:pPr>
              <a:t>29/08/2017</a:t>
            </a:fld>
            <a:endParaRPr lang="es-ES" altLang="ko-KR"/>
          </a:p>
        </p:txBody>
      </p:sp>
      <p:sp>
        <p:nvSpPr>
          <p:cNvPr id="5" name="Marcador de pie de página 4"/>
          <p:cNvSpPr>
            <a:spLocks noGrp="1"/>
          </p:cNvSpPr>
          <p:nvPr>
            <p:ph type="ftr" sz="quarter" idx="11"/>
          </p:nvPr>
        </p:nvSpPr>
        <p:spPr/>
        <p:txBody>
          <a:bodyPr/>
          <a:lstStyle>
            <a:lvl1pPr>
              <a:defRPr/>
            </a:lvl1pPr>
          </a:lstStyle>
          <a:p>
            <a:pPr>
              <a:defRPr/>
            </a:pPr>
            <a:endParaRPr lang="en-GB" altLang="ko-KR"/>
          </a:p>
        </p:txBody>
      </p:sp>
      <p:sp>
        <p:nvSpPr>
          <p:cNvPr id="6" name="Marcador de número de diapositiva 5"/>
          <p:cNvSpPr>
            <a:spLocks noGrp="1"/>
          </p:cNvSpPr>
          <p:nvPr>
            <p:ph type="sldNum" sz="quarter" idx="12"/>
          </p:nvPr>
        </p:nvSpPr>
        <p:spPr/>
        <p:txBody>
          <a:bodyPr/>
          <a:lstStyle>
            <a:lvl1pPr>
              <a:defRPr/>
            </a:lvl1pPr>
          </a:lstStyle>
          <a:p>
            <a:pPr>
              <a:defRPr/>
            </a:pPr>
            <a:fld id="{BBA488A7-9038-4B9E-B56D-7BCD99D0EDF0}" type="slidenum">
              <a:rPr lang="es-ES" altLang="ko-KR"/>
              <a:pPr>
                <a:defRPr/>
              </a:pPr>
              <a:t>‹Nº›</a:t>
            </a:fld>
            <a:endParaRPr lang="es-ES" altLang="ko-KR"/>
          </a:p>
        </p:txBody>
      </p:sp>
    </p:spTree>
    <p:extLst>
      <p:ext uri="{BB962C8B-B14F-4D97-AF65-F5344CB8AC3E}">
        <p14:creationId xmlns:p14="http://schemas.microsoft.com/office/powerpoint/2010/main" val="32879259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1E58F130-DE63-40D2-BA32-92F2AE7F5B13}" type="datetimeFigureOut">
              <a:rPr lang="es-ES" altLang="ko-KR"/>
              <a:pPr>
                <a:defRPr/>
              </a:pPr>
              <a:t>29/08/2017</a:t>
            </a:fld>
            <a:endParaRPr lang="es-ES" altLang="ko-KR"/>
          </a:p>
        </p:txBody>
      </p:sp>
      <p:sp>
        <p:nvSpPr>
          <p:cNvPr id="5" name="Marcador de pie de página 4"/>
          <p:cNvSpPr>
            <a:spLocks noGrp="1"/>
          </p:cNvSpPr>
          <p:nvPr>
            <p:ph type="ftr" sz="quarter" idx="11"/>
          </p:nvPr>
        </p:nvSpPr>
        <p:spPr/>
        <p:txBody>
          <a:bodyPr/>
          <a:lstStyle>
            <a:lvl1pPr>
              <a:defRPr/>
            </a:lvl1pPr>
          </a:lstStyle>
          <a:p>
            <a:pPr>
              <a:defRPr/>
            </a:pPr>
            <a:endParaRPr lang="en-GB" altLang="ko-KR"/>
          </a:p>
        </p:txBody>
      </p:sp>
      <p:sp>
        <p:nvSpPr>
          <p:cNvPr id="6" name="Marcador de número de diapositiva 5"/>
          <p:cNvSpPr>
            <a:spLocks noGrp="1"/>
          </p:cNvSpPr>
          <p:nvPr>
            <p:ph type="sldNum" sz="quarter" idx="12"/>
          </p:nvPr>
        </p:nvSpPr>
        <p:spPr/>
        <p:txBody>
          <a:bodyPr/>
          <a:lstStyle>
            <a:lvl1pPr>
              <a:defRPr/>
            </a:lvl1pPr>
          </a:lstStyle>
          <a:p>
            <a:pPr>
              <a:defRPr/>
            </a:pPr>
            <a:fld id="{AF5D68E4-0EDC-47E1-8C5E-6C122BA92BC0}" type="slidenum">
              <a:rPr lang="es-ES" altLang="ko-KR"/>
              <a:pPr>
                <a:defRPr/>
              </a:pPr>
              <a:t>‹Nº›</a:t>
            </a:fld>
            <a:endParaRPr lang="es-ES" altLang="ko-KR"/>
          </a:p>
        </p:txBody>
      </p:sp>
    </p:spTree>
    <p:extLst>
      <p:ext uri="{BB962C8B-B14F-4D97-AF65-F5344CB8AC3E}">
        <p14:creationId xmlns:p14="http://schemas.microsoft.com/office/powerpoint/2010/main" val="30134807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3"/>
          <p:cNvSpPr>
            <a:spLocks noGrp="1"/>
          </p:cNvSpPr>
          <p:nvPr>
            <p:ph type="dt" sz="half" idx="10"/>
          </p:nvPr>
        </p:nvSpPr>
        <p:spPr/>
        <p:txBody>
          <a:bodyPr/>
          <a:lstStyle>
            <a:lvl1pPr>
              <a:defRPr/>
            </a:lvl1pPr>
          </a:lstStyle>
          <a:p>
            <a:pPr>
              <a:defRPr/>
            </a:pPr>
            <a:fld id="{A86548FD-B0FE-4C7F-B2A5-81452BAEF310}" type="datetimeFigureOut">
              <a:rPr lang="es-ES" altLang="ko-KR"/>
              <a:pPr>
                <a:defRPr/>
              </a:pPr>
              <a:t>29/08/2017</a:t>
            </a:fld>
            <a:endParaRPr lang="es-ES" altLang="ko-KR"/>
          </a:p>
        </p:txBody>
      </p:sp>
      <p:sp>
        <p:nvSpPr>
          <p:cNvPr id="6" name="Marcador de pie de página 4"/>
          <p:cNvSpPr>
            <a:spLocks noGrp="1"/>
          </p:cNvSpPr>
          <p:nvPr>
            <p:ph type="ftr" sz="quarter" idx="11"/>
          </p:nvPr>
        </p:nvSpPr>
        <p:spPr/>
        <p:txBody>
          <a:bodyPr/>
          <a:lstStyle>
            <a:lvl1pPr>
              <a:defRPr/>
            </a:lvl1pPr>
          </a:lstStyle>
          <a:p>
            <a:pPr>
              <a:defRPr/>
            </a:pPr>
            <a:endParaRPr lang="en-GB" altLang="ko-KR"/>
          </a:p>
        </p:txBody>
      </p:sp>
      <p:sp>
        <p:nvSpPr>
          <p:cNvPr id="7" name="Marcador de número de diapositiva 5"/>
          <p:cNvSpPr>
            <a:spLocks noGrp="1"/>
          </p:cNvSpPr>
          <p:nvPr>
            <p:ph type="sldNum" sz="quarter" idx="12"/>
          </p:nvPr>
        </p:nvSpPr>
        <p:spPr/>
        <p:txBody>
          <a:bodyPr/>
          <a:lstStyle>
            <a:lvl1pPr>
              <a:defRPr/>
            </a:lvl1pPr>
          </a:lstStyle>
          <a:p>
            <a:pPr>
              <a:defRPr/>
            </a:pPr>
            <a:fld id="{EF30FF12-ED65-46FE-A48F-6A6C5185A6A2}" type="slidenum">
              <a:rPr lang="es-ES" altLang="ko-KR"/>
              <a:pPr>
                <a:defRPr/>
              </a:pPr>
              <a:t>‹Nº›</a:t>
            </a:fld>
            <a:endParaRPr lang="es-ES" altLang="ko-KR"/>
          </a:p>
        </p:txBody>
      </p:sp>
    </p:spTree>
    <p:extLst>
      <p:ext uri="{BB962C8B-B14F-4D97-AF65-F5344CB8AC3E}">
        <p14:creationId xmlns:p14="http://schemas.microsoft.com/office/powerpoint/2010/main" val="16143285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fld id="{B6EC68FF-001B-4408-90DB-2E3851C509C8}" type="datetimeFigureOut">
              <a:rPr lang="es-ES" altLang="ko-KR"/>
              <a:pPr>
                <a:defRPr/>
              </a:pPr>
              <a:t>29/08/2017</a:t>
            </a:fld>
            <a:endParaRPr lang="es-ES" altLang="ko-KR"/>
          </a:p>
        </p:txBody>
      </p:sp>
      <p:sp>
        <p:nvSpPr>
          <p:cNvPr id="8" name="Marcador de pie de página 4"/>
          <p:cNvSpPr>
            <a:spLocks noGrp="1"/>
          </p:cNvSpPr>
          <p:nvPr>
            <p:ph type="ftr" sz="quarter" idx="11"/>
          </p:nvPr>
        </p:nvSpPr>
        <p:spPr/>
        <p:txBody>
          <a:bodyPr/>
          <a:lstStyle>
            <a:lvl1pPr>
              <a:defRPr/>
            </a:lvl1pPr>
          </a:lstStyle>
          <a:p>
            <a:pPr>
              <a:defRPr/>
            </a:pPr>
            <a:endParaRPr lang="en-GB" altLang="ko-KR"/>
          </a:p>
        </p:txBody>
      </p:sp>
      <p:sp>
        <p:nvSpPr>
          <p:cNvPr id="9" name="Marcador de número de diapositiva 5"/>
          <p:cNvSpPr>
            <a:spLocks noGrp="1"/>
          </p:cNvSpPr>
          <p:nvPr>
            <p:ph type="sldNum" sz="quarter" idx="12"/>
          </p:nvPr>
        </p:nvSpPr>
        <p:spPr/>
        <p:txBody>
          <a:bodyPr/>
          <a:lstStyle>
            <a:lvl1pPr>
              <a:defRPr/>
            </a:lvl1pPr>
          </a:lstStyle>
          <a:p>
            <a:pPr>
              <a:defRPr/>
            </a:pPr>
            <a:fld id="{E478FF4E-7C48-4D52-B0AD-B65D46BE452F}" type="slidenum">
              <a:rPr lang="es-ES" altLang="ko-KR"/>
              <a:pPr>
                <a:defRPr/>
              </a:pPr>
              <a:t>‹Nº›</a:t>
            </a:fld>
            <a:endParaRPr lang="es-ES" altLang="ko-KR"/>
          </a:p>
        </p:txBody>
      </p:sp>
    </p:spTree>
    <p:extLst>
      <p:ext uri="{BB962C8B-B14F-4D97-AF65-F5344CB8AC3E}">
        <p14:creationId xmlns:p14="http://schemas.microsoft.com/office/powerpoint/2010/main" val="4116239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A9115BC7-9C68-4531-86EF-8F01FBF9E5F4}" type="datetimeFigureOut">
              <a:rPr lang="es-ES" altLang="ko-KR"/>
              <a:pPr>
                <a:defRPr/>
              </a:pPr>
              <a:t>29/08/2017</a:t>
            </a:fld>
            <a:endParaRPr lang="es-ES" altLang="ko-KR"/>
          </a:p>
        </p:txBody>
      </p:sp>
      <p:sp>
        <p:nvSpPr>
          <p:cNvPr id="4" name="Marcador de pie de página 4"/>
          <p:cNvSpPr>
            <a:spLocks noGrp="1"/>
          </p:cNvSpPr>
          <p:nvPr>
            <p:ph type="ftr" sz="quarter" idx="11"/>
          </p:nvPr>
        </p:nvSpPr>
        <p:spPr/>
        <p:txBody>
          <a:bodyPr/>
          <a:lstStyle>
            <a:lvl1pPr>
              <a:defRPr/>
            </a:lvl1pPr>
          </a:lstStyle>
          <a:p>
            <a:pPr>
              <a:defRPr/>
            </a:pPr>
            <a:endParaRPr lang="en-GB" altLang="ko-KR"/>
          </a:p>
        </p:txBody>
      </p:sp>
      <p:sp>
        <p:nvSpPr>
          <p:cNvPr id="5" name="Marcador de número de diapositiva 5"/>
          <p:cNvSpPr>
            <a:spLocks noGrp="1"/>
          </p:cNvSpPr>
          <p:nvPr>
            <p:ph type="sldNum" sz="quarter" idx="12"/>
          </p:nvPr>
        </p:nvSpPr>
        <p:spPr/>
        <p:txBody>
          <a:bodyPr/>
          <a:lstStyle>
            <a:lvl1pPr>
              <a:defRPr/>
            </a:lvl1pPr>
          </a:lstStyle>
          <a:p>
            <a:pPr>
              <a:defRPr/>
            </a:pPr>
            <a:fld id="{DD7A67A7-F6AC-443B-8CDE-493BC76D1D07}" type="slidenum">
              <a:rPr lang="es-ES" altLang="ko-KR"/>
              <a:pPr>
                <a:defRPr/>
              </a:pPr>
              <a:t>‹Nº›</a:t>
            </a:fld>
            <a:endParaRPr lang="es-ES" altLang="ko-KR"/>
          </a:p>
        </p:txBody>
      </p:sp>
    </p:spTree>
    <p:extLst>
      <p:ext uri="{BB962C8B-B14F-4D97-AF65-F5344CB8AC3E}">
        <p14:creationId xmlns:p14="http://schemas.microsoft.com/office/powerpoint/2010/main" val="17994294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C2D65E9E-5B9E-4FC9-BDEB-66949E848C64}" type="datetimeFigureOut">
              <a:rPr lang="es-ES" altLang="ko-KR"/>
              <a:pPr>
                <a:defRPr/>
              </a:pPr>
              <a:t>29/08/2017</a:t>
            </a:fld>
            <a:endParaRPr lang="es-ES" altLang="ko-KR"/>
          </a:p>
        </p:txBody>
      </p:sp>
      <p:sp>
        <p:nvSpPr>
          <p:cNvPr id="3" name="Marcador de pie de página 4"/>
          <p:cNvSpPr>
            <a:spLocks noGrp="1"/>
          </p:cNvSpPr>
          <p:nvPr>
            <p:ph type="ftr" sz="quarter" idx="11"/>
          </p:nvPr>
        </p:nvSpPr>
        <p:spPr/>
        <p:txBody>
          <a:bodyPr/>
          <a:lstStyle>
            <a:lvl1pPr>
              <a:defRPr/>
            </a:lvl1pPr>
          </a:lstStyle>
          <a:p>
            <a:pPr>
              <a:defRPr/>
            </a:pPr>
            <a:endParaRPr lang="en-GB" altLang="ko-KR"/>
          </a:p>
        </p:txBody>
      </p:sp>
      <p:sp>
        <p:nvSpPr>
          <p:cNvPr id="4" name="Marcador de número de diapositiva 5"/>
          <p:cNvSpPr>
            <a:spLocks noGrp="1"/>
          </p:cNvSpPr>
          <p:nvPr>
            <p:ph type="sldNum" sz="quarter" idx="12"/>
          </p:nvPr>
        </p:nvSpPr>
        <p:spPr/>
        <p:txBody>
          <a:bodyPr/>
          <a:lstStyle>
            <a:lvl1pPr>
              <a:defRPr/>
            </a:lvl1pPr>
          </a:lstStyle>
          <a:p>
            <a:pPr>
              <a:defRPr/>
            </a:pPr>
            <a:fld id="{5D691F79-94D5-418A-B8F6-05F0CA0C60D1}" type="slidenum">
              <a:rPr lang="es-ES" altLang="ko-KR"/>
              <a:pPr>
                <a:defRPr/>
              </a:pPr>
              <a:t>‹Nº›</a:t>
            </a:fld>
            <a:endParaRPr lang="es-ES" altLang="ko-KR"/>
          </a:p>
        </p:txBody>
      </p:sp>
    </p:spTree>
    <p:extLst>
      <p:ext uri="{BB962C8B-B14F-4D97-AF65-F5344CB8AC3E}">
        <p14:creationId xmlns:p14="http://schemas.microsoft.com/office/powerpoint/2010/main" val="17346779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CD9AEDC-8C83-4891-8A99-482539F30386}" type="datetimeFigureOut">
              <a:rPr lang="es-ES" altLang="ko-KR"/>
              <a:pPr>
                <a:defRPr/>
              </a:pPr>
              <a:t>29/08/2017</a:t>
            </a:fld>
            <a:endParaRPr lang="es-ES" altLang="ko-KR"/>
          </a:p>
        </p:txBody>
      </p:sp>
      <p:sp>
        <p:nvSpPr>
          <p:cNvPr id="6" name="Marcador de pie de página 4"/>
          <p:cNvSpPr>
            <a:spLocks noGrp="1"/>
          </p:cNvSpPr>
          <p:nvPr>
            <p:ph type="ftr" sz="quarter" idx="11"/>
          </p:nvPr>
        </p:nvSpPr>
        <p:spPr/>
        <p:txBody>
          <a:bodyPr/>
          <a:lstStyle>
            <a:lvl1pPr>
              <a:defRPr/>
            </a:lvl1pPr>
          </a:lstStyle>
          <a:p>
            <a:pPr>
              <a:defRPr/>
            </a:pPr>
            <a:endParaRPr lang="en-GB" altLang="ko-KR"/>
          </a:p>
        </p:txBody>
      </p:sp>
      <p:sp>
        <p:nvSpPr>
          <p:cNvPr id="7" name="Marcador de número de diapositiva 5"/>
          <p:cNvSpPr>
            <a:spLocks noGrp="1"/>
          </p:cNvSpPr>
          <p:nvPr>
            <p:ph type="sldNum" sz="quarter" idx="12"/>
          </p:nvPr>
        </p:nvSpPr>
        <p:spPr/>
        <p:txBody>
          <a:bodyPr/>
          <a:lstStyle>
            <a:lvl1pPr>
              <a:defRPr/>
            </a:lvl1pPr>
          </a:lstStyle>
          <a:p>
            <a:pPr>
              <a:defRPr/>
            </a:pPr>
            <a:fld id="{D9D8258B-527E-414A-BAEB-B284C8E4373E}" type="slidenum">
              <a:rPr lang="es-ES" altLang="ko-KR"/>
              <a:pPr>
                <a:defRPr/>
              </a:pPr>
              <a:t>‹Nº›</a:t>
            </a:fld>
            <a:endParaRPr lang="es-ES" altLang="ko-KR"/>
          </a:p>
        </p:txBody>
      </p:sp>
    </p:spTree>
    <p:extLst>
      <p:ext uri="{BB962C8B-B14F-4D97-AF65-F5344CB8AC3E}">
        <p14:creationId xmlns:p14="http://schemas.microsoft.com/office/powerpoint/2010/main" val="15952307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EF698AA0-919D-45A4-A2A0-4FFAE7D6E0F6}" type="datetimeFigureOut">
              <a:rPr lang="es-ES" altLang="ko-KR"/>
              <a:pPr>
                <a:defRPr/>
              </a:pPr>
              <a:t>29/08/2017</a:t>
            </a:fld>
            <a:endParaRPr lang="es-ES" altLang="ko-KR"/>
          </a:p>
        </p:txBody>
      </p:sp>
      <p:sp>
        <p:nvSpPr>
          <p:cNvPr id="6" name="Marcador de pie de página 4"/>
          <p:cNvSpPr>
            <a:spLocks noGrp="1"/>
          </p:cNvSpPr>
          <p:nvPr>
            <p:ph type="ftr" sz="quarter" idx="11"/>
          </p:nvPr>
        </p:nvSpPr>
        <p:spPr/>
        <p:txBody>
          <a:bodyPr/>
          <a:lstStyle>
            <a:lvl1pPr>
              <a:defRPr/>
            </a:lvl1pPr>
          </a:lstStyle>
          <a:p>
            <a:pPr>
              <a:defRPr/>
            </a:pPr>
            <a:endParaRPr lang="en-GB" altLang="ko-KR"/>
          </a:p>
        </p:txBody>
      </p:sp>
      <p:sp>
        <p:nvSpPr>
          <p:cNvPr id="7" name="Marcador de número de diapositiva 5"/>
          <p:cNvSpPr>
            <a:spLocks noGrp="1"/>
          </p:cNvSpPr>
          <p:nvPr>
            <p:ph type="sldNum" sz="quarter" idx="12"/>
          </p:nvPr>
        </p:nvSpPr>
        <p:spPr/>
        <p:txBody>
          <a:bodyPr/>
          <a:lstStyle>
            <a:lvl1pPr>
              <a:defRPr/>
            </a:lvl1pPr>
          </a:lstStyle>
          <a:p>
            <a:pPr>
              <a:defRPr/>
            </a:pPr>
            <a:fld id="{B96E6AD1-75A8-4A13-8680-0AD106401FA4}" type="slidenum">
              <a:rPr lang="es-ES" altLang="ko-KR"/>
              <a:pPr>
                <a:defRPr/>
              </a:pPr>
              <a:t>‹Nº›</a:t>
            </a:fld>
            <a:endParaRPr lang="es-ES" altLang="ko-KR"/>
          </a:p>
        </p:txBody>
      </p:sp>
    </p:spTree>
    <p:extLst>
      <p:ext uri="{BB962C8B-B14F-4D97-AF65-F5344CB8AC3E}">
        <p14:creationId xmlns:p14="http://schemas.microsoft.com/office/powerpoint/2010/main" val="3369010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54BA018F-29F8-425C-B784-4B33DD22131F}" type="datetimeFigureOut">
              <a:rPr lang="es-ES" altLang="ko-KR"/>
              <a:pPr>
                <a:defRPr/>
              </a:pPr>
              <a:t>29/08/2017</a:t>
            </a:fld>
            <a:endParaRPr lang="es-ES" altLang="ko-KR"/>
          </a:p>
        </p:txBody>
      </p:sp>
      <p:sp>
        <p:nvSpPr>
          <p:cNvPr id="5" name="Marcador de pie de página 4"/>
          <p:cNvSpPr>
            <a:spLocks noGrp="1"/>
          </p:cNvSpPr>
          <p:nvPr>
            <p:ph type="ftr" sz="quarter" idx="11"/>
          </p:nvPr>
        </p:nvSpPr>
        <p:spPr/>
        <p:txBody>
          <a:bodyPr/>
          <a:lstStyle>
            <a:lvl1pPr>
              <a:defRPr/>
            </a:lvl1pPr>
          </a:lstStyle>
          <a:p>
            <a:pPr>
              <a:defRPr/>
            </a:pPr>
            <a:endParaRPr lang="en-GB" altLang="ko-KR"/>
          </a:p>
        </p:txBody>
      </p:sp>
      <p:sp>
        <p:nvSpPr>
          <p:cNvPr id="6" name="Marcador de número de diapositiva 5"/>
          <p:cNvSpPr>
            <a:spLocks noGrp="1"/>
          </p:cNvSpPr>
          <p:nvPr>
            <p:ph type="sldNum" sz="quarter" idx="12"/>
          </p:nvPr>
        </p:nvSpPr>
        <p:spPr/>
        <p:txBody>
          <a:bodyPr/>
          <a:lstStyle>
            <a:lvl1pPr>
              <a:defRPr/>
            </a:lvl1pPr>
          </a:lstStyle>
          <a:p>
            <a:pPr>
              <a:defRPr/>
            </a:pPr>
            <a:fld id="{FF92D90A-2058-45FF-880D-FB5BA87F5C93}" type="slidenum">
              <a:rPr lang="es-ES" altLang="ko-KR"/>
              <a:pPr>
                <a:defRPr/>
              </a:pPr>
              <a:t>‹Nº›</a:t>
            </a:fld>
            <a:endParaRPr lang="es-ES" altLang="ko-KR"/>
          </a:p>
        </p:txBody>
      </p:sp>
    </p:spTree>
    <p:extLst>
      <p:ext uri="{BB962C8B-B14F-4D97-AF65-F5344CB8AC3E}">
        <p14:creationId xmlns:p14="http://schemas.microsoft.com/office/powerpoint/2010/main" val="2318280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56F0AE1B-7D82-48C1-9285-895B71A0ED24}" type="datetimeFigureOut">
              <a:rPr lang="es-ES" altLang="ko-KR"/>
              <a:pPr>
                <a:defRPr/>
              </a:pPr>
              <a:t>29/08/2017</a:t>
            </a:fld>
            <a:endParaRPr lang="es-ES" altLang="ko-KR"/>
          </a:p>
        </p:txBody>
      </p:sp>
      <p:sp>
        <p:nvSpPr>
          <p:cNvPr id="5" name="Marcador de pie de página 4"/>
          <p:cNvSpPr>
            <a:spLocks noGrp="1"/>
          </p:cNvSpPr>
          <p:nvPr>
            <p:ph type="ftr" sz="quarter" idx="11"/>
          </p:nvPr>
        </p:nvSpPr>
        <p:spPr/>
        <p:txBody>
          <a:bodyPr/>
          <a:lstStyle>
            <a:lvl1pPr>
              <a:defRPr/>
            </a:lvl1pPr>
          </a:lstStyle>
          <a:p>
            <a:pPr>
              <a:defRPr/>
            </a:pPr>
            <a:endParaRPr lang="en-GB" altLang="ko-KR"/>
          </a:p>
        </p:txBody>
      </p:sp>
      <p:sp>
        <p:nvSpPr>
          <p:cNvPr id="6" name="Marcador de número de diapositiva 5"/>
          <p:cNvSpPr>
            <a:spLocks noGrp="1"/>
          </p:cNvSpPr>
          <p:nvPr>
            <p:ph type="sldNum" sz="quarter" idx="12"/>
          </p:nvPr>
        </p:nvSpPr>
        <p:spPr/>
        <p:txBody>
          <a:bodyPr/>
          <a:lstStyle>
            <a:lvl1pPr>
              <a:defRPr/>
            </a:lvl1pPr>
          </a:lstStyle>
          <a:p>
            <a:pPr>
              <a:defRPr/>
            </a:pPr>
            <a:fld id="{78A07E2A-75BC-4DAC-8FBF-A71DE67E2E15}" type="slidenum">
              <a:rPr lang="es-ES" altLang="ko-KR"/>
              <a:pPr>
                <a:defRPr/>
              </a:pPr>
              <a:t>‹Nº›</a:t>
            </a:fld>
            <a:endParaRPr lang="es-ES" altLang="ko-KR"/>
          </a:p>
        </p:txBody>
      </p:sp>
    </p:spTree>
    <p:extLst>
      <p:ext uri="{BB962C8B-B14F-4D97-AF65-F5344CB8AC3E}">
        <p14:creationId xmlns:p14="http://schemas.microsoft.com/office/powerpoint/2010/main" val="12823483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Marcador de fecha 3"/>
          <p:cNvSpPr>
            <a:spLocks noGrp="1"/>
          </p:cNvSpPr>
          <p:nvPr>
            <p:ph type="dt" sz="half" idx="10"/>
          </p:nvPr>
        </p:nvSpPr>
        <p:spPr/>
        <p:txBody>
          <a:bodyPr/>
          <a:lstStyle>
            <a:lvl1pPr>
              <a:defRPr/>
            </a:lvl1pPr>
          </a:lstStyle>
          <a:p>
            <a:pPr>
              <a:defRPr/>
            </a:pPr>
            <a:fld id="{12733F36-ABD1-4A30-925A-7E21DE53E100}" type="datetimeFigureOut">
              <a:rPr lang="es-ES" altLang="ko-KR"/>
              <a:pPr>
                <a:defRPr/>
              </a:pPr>
              <a:t>29/08/2017</a:t>
            </a:fld>
            <a:endParaRPr lang="es-ES" altLang="ko-KR"/>
          </a:p>
        </p:txBody>
      </p:sp>
      <p:sp>
        <p:nvSpPr>
          <p:cNvPr id="4" name="Marcador de pie de página 4"/>
          <p:cNvSpPr>
            <a:spLocks noGrp="1"/>
          </p:cNvSpPr>
          <p:nvPr>
            <p:ph type="ftr" sz="quarter" idx="11"/>
          </p:nvPr>
        </p:nvSpPr>
        <p:spPr/>
        <p:txBody>
          <a:bodyPr/>
          <a:lstStyle>
            <a:lvl1pPr>
              <a:defRPr/>
            </a:lvl1pPr>
          </a:lstStyle>
          <a:p>
            <a:pPr>
              <a:defRPr/>
            </a:pPr>
            <a:endParaRPr lang="en-GB" altLang="ko-KR"/>
          </a:p>
        </p:txBody>
      </p:sp>
      <p:sp>
        <p:nvSpPr>
          <p:cNvPr id="5" name="Marcador de número de diapositiva 5"/>
          <p:cNvSpPr>
            <a:spLocks noGrp="1"/>
          </p:cNvSpPr>
          <p:nvPr>
            <p:ph type="sldNum" sz="quarter" idx="12"/>
          </p:nvPr>
        </p:nvSpPr>
        <p:spPr/>
        <p:txBody>
          <a:bodyPr/>
          <a:lstStyle>
            <a:lvl1pPr>
              <a:defRPr/>
            </a:lvl1pPr>
          </a:lstStyle>
          <a:p>
            <a:pPr>
              <a:defRPr/>
            </a:pPr>
            <a:fld id="{42638419-ED9B-4206-837F-4C9AC6A5E6E2}" type="slidenum">
              <a:rPr lang="es-ES" altLang="ko-KR"/>
              <a:pPr>
                <a:defRPr/>
              </a:pPr>
              <a:t>‹Nº›</a:t>
            </a:fld>
            <a:endParaRPr lang="es-ES" altLang="ko-KR"/>
          </a:p>
        </p:txBody>
      </p:sp>
    </p:spTree>
    <p:extLst>
      <p:ext uri="{BB962C8B-B14F-4D97-AF65-F5344CB8AC3E}">
        <p14:creationId xmlns:p14="http://schemas.microsoft.com/office/powerpoint/2010/main" val="20454656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a:xfrm>
            <a:off x="457200" y="6356350"/>
            <a:ext cx="2133600" cy="365125"/>
          </a:xfrm>
        </p:spPr>
        <p:txBody>
          <a:bodyPr/>
          <a:lstStyle>
            <a:lvl1pPr>
              <a:defRPr smtClean="0"/>
            </a:lvl1pPr>
          </a:lstStyle>
          <a:p>
            <a:pPr>
              <a:defRPr/>
            </a:pPr>
            <a:fld id="{4ED6B60E-1033-4D60-802B-2567E07E0E39}" type="datetimeFigureOut">
              <a:rPr lang="es-ES" altLang="ko-KR"/>
              <a:pPr>
                <a:defRPr/>
              </a:pPr>
              <a:t>29/08/2017</a:t>
            </a:fld>
            <a:endParaRPr lang="es-ES" altLang="ko-KR"/>
          </a:p>
        </p:txBody>
      </p:sp>
      <p:sp>
        <p:nvSpPr>
          <p:cNvPr id="6" name="Footer Placeholder 5"/>
          <p:cNvSpPr>
            <a:spLocks noGrp="1"/>
          </p:cNvSpPr>
          <p:nvPr>
            <p:ph type="ftr" sz="quarter" idx="11"/>
          </p:nvPr>
        </p:nvSpPr>
        <p:spPr>
          <a:xfrm>
            <a:off x="3124200" y="6356350"/>
            <a:ext cx="2895600" cy="365125"/>
          </a:xfrm>
        </p:spPr>
        <p:txBody>
          <a:bodyPr/>
          <a:lstStyle>
            <a:lvl1pPr>
              <a:defRPr/>
            </a:lvl1pPr>
          </a:lstStyle>
          <a:p>
            <a:pPr>
              <a:defRPr/>
            </a:pPr>
            <a:endParaRPr lang="en-GB" altLang="ko-KR"/>
          </a:p>
        </p:txBody>
      </p:sp>
      <p:sp>
        <p:nvSpPr>
          <p:cNvPr id="7" name="Slide Number Placeholder 6"/>
          <p:cNvSpPr>
            <a:spLocks noGrp="1"/>
          </p:cNvSpPr>
          <p:nvPr>
            <p:ph type="sldNum" sz="quarter" idx="12"/>
          </p:nvPr>
        </p:nvSpPr>
        <p:spPr>
          <a:xfrm>
            <a:off x="6553200" y="6356350"/>
            <a:ext cx="2133600" cy="365125"/>
          </a:xfrm>
        </p:spPr>
        <p:txBody>
          <a:bodyPr/>
          <a:lstStyle>
            <a:lvl1pPr>
              <a:defRPr smtClean="0"/>
            </a:lvl1pPr>
          </a:lstStyle>
          <a:p>
            <a:pPr>
              <a:defRPr/>
            </a:pPr>
            <a:fld id="{AEBDF006-A19B-46A5-8B00-A15D14C4AE34}" type="slidenum">
              <a:rPr lang="es-ES" altLang="ko-KR"/>
              <a:pPr>
                <a:defRPr/>
              </a:pPr>
              <a:t>‹Nº›</a:t>
            </a:fld>
            <a:endParaRPr lang="es-ES" altLang="ko-KR"/>
          </a:p>
        </p:txBody>
      </p:sp>
    </p:spTree>
    <p:extLst>
      <p:ext uri="{BB962C8B-B14F-4D97-AF65-F5344CB8AC3E}">
        <p14:creationId xmlns:p14="http://schemas.microsoft.com/office/powerpoint/2010/main" val="21563692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Imagen 4" descr="logo_unwto_pp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7525" y="0"/>
            <a:ext cx="987425" cy="139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1"/>
          <p:cNvSpPr/>
          <p:nvPr userDrawn="1"/>
        </p:nvSpPr>
        <p:spPr>
          <a:xfrm>
            <a:off x="512763" y="2540000"/>
            <a:ext cx="3571875" cy="4318000"/>
          </a:xfrm>
          <a:prstGeom prst="rect">
            <a:avLst/>
          </a:prstGeom>
          <a:solidFill>
            <a:srgbClr val="C8C9E8">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s-ES">
              <a:solidFill>
                <a:prstClr val="white"/>
              </a:solidFill>
            </a:endParaRPr>
          </a:p>
        </p:txBody>
      </p:sp>
    </p:spTree>
    <p:extLst>
      <p:ext uri="{BB962C8B-B14F-4D97-AF65-F5344CB8AC3E}">
        <p14:creationId xmlns:p14="http://schemas.microsoft.com/office/powerpoint/2010/main" val="13410626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2" name="Imagen 4" descr="logo_unwto_pp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7525" y="0"/>
            <a:ext cx="987425" cy="139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ector recto 4"/>
          <p:cNvCxnSpPr/>
          <p:nvPr userDrawn="1"/>
        </p:nvCxnSpPr>
        <p:spPr>
          <a:xfrm>
            <a:off x="4089400" y="0"/>
            <a:ext cx="0" cy="6858000"/>
          </a:xfrm>
          <a:prstGeom prst="line">
            <a:avLst/>
          </a:prstGeom>
          <a:ln>
            <a:solidFill>
              <a:srgbClr val="C8C9E8"/>
            </a:solidFill>
          </a:ln>
          <a:effectLst/>
        </p:spPr>
        <p:style>
          <a:lnRef idx="2">
            <a:schemeClr val="accent1"/>
          </a:lnRef>
          <a:fillRef idx="0">
            <a:schemeClr val="accent1"/>
          </a:fillRef>
          <a:effectRef idx="1">
            <a:schemeClr val="accent1"/>
          </a:effectRef>
          <a:fontRef idx="minor">
            <a:schemeClr val="tx1"/>
          </a:fontRef>
        </p:style>
      </p:cxnSp>
      <p:cxnSp>
        <p:nvCxnSpPr>
          <p:cNvPr id="4" name="Conector recto 7"/>
          <p:cNvCxnSpPr/>
          <p:nvPr userDrawn="1"/>
        </p:nvCxnSpPr>
        <p:spPr>
          <a:xfrm flipH="1">
            <a:off x="517525" y="2540000"/>
            <a:ext cx="8626475" cy="0"/>
          </a:xfrm>
          <a:prstGeom prst="line">
            <a:avLst/>
          </a:prstGeom>
          <a:ln>
            <a:solidFill>
              <a:srgbClr val="C8C9E8"/>
            </a:solidFill>
          </a:ln>
          <a:effectLst/>
        </p:spPr>
        <p:style>
          <a:lnRef idx="2">
            <a:schemeClr val="accent1"/>
          </a:lnRef>
          <a:fillRef idx="0">
            <a:schemeClr val="accent1"/>
          </a:fillRef>
          <a:effectRef idx="1">
            <a:schemeClr val="accent1"/>
          </a:effectRef>
          <a:fontRef idx="minor">
            <a:schemeClr val="tx1"/>
          </a:fontRef>
        </p:style>
      </p:cxnSp>
      <p:cxnSp>
        <p:nvCxnSpPr>
          <p:cNvPr id="5" name="Conector recto 11"/>
          <p:cNvCxnSpPr/>
          <p:nvPr userDrawn="1"/>
        </p:nvCxnSpPr>
        <p:spPr>
          <a:xfrm>
            <a:off x="6654800" y="0"/>
            <a:ext cx="0" cy="2540000"/>
          </a:xfrm>
          <a:prstGeom prst="line">
            <a:avLst/>
          </a:prstGeom>
          <a:ln>
            <a:solidFill>
              <a:srgbClr val="C8C9E8"/>
            </a:solidFill>
          </a:ln>
          <a:effectLst/>
        </p:spPr>
        <p:style>
          <a:lnRef idx="2">
            <a:schemeClr val="accent1"/>
          </a:lnRef>
          <a:fillRef idx="0">
            <a:schemeClr val="accent1"/>
          </a:fillRef>
          <a:effectRef idx="1">
            <a:schemeClr val="accent1"/>
          </a:effectRef>
          <a:fontRef idx="minor">
            <a:schemeClr val="tx1"/>
          </a:fontRef>
        </p:style>
      </p:cxnSp>
      <p:sp>
        <p:nvSpPr>
          <p:cNvPr id="6" name="Rectángulo 17"/>
          <p:cNvSpPr/>
          <p:nvPr userDrawn="1"/>
        </p:nvSpPr>
        <p:spPr>
          <a:xfrm>
            <a:off x="517525" y="2540000"/>
            <a:ext cx="3571875" cy="4318000"/>
          </a:xfrm>
          <a:prstGeom prst="rect">
            <a:avLst/>
          </a:prstGeom>
          <a:solidFill>
            <a:srgbClr val="C8C9E8">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s-ES">
              <a:solidFill>
                <a:prstClr val="white"/>
              </a:solidFill>
            </a:endParaRPr>
          </a:p>
        </p:txBody>
      </p:sp>
    </p:spTree>
    <p:extLst>
      <p:ext uri="{BB962C8B-B14F-4D97-AF65-F5344CB8AC3E}">
        <p14:creationId xmlns:p14="http://schemas.microsoft.com/office/powerpoint/2010/main" val="20197986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4" name="Imagen 6" descr="CHAR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4925"/>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1"/>
          <p:cNvSpPr/>
          <p:nvPr userDrawn="1"/>
        </p:nvSpPr>
        <p:spPr>
          <a:xfrm>
            <a:off x="0" y="0"/>
            <a:ext cx="9144000" cy="923925"/>
          </a:xfrm>
          <a:prstGeom prst="rect">
            <a:avLst/>
          </a:prstGeom>
          <a:solidFill>
            <a:srgbClr val="D2D4E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lvl="1" defTabSz="457200" fontAlgn="base">
              <a:spcBef>
                <a:spcPct val="0"/>
              </a:spcBef>
              <a:spcAft>
                <a:spcPct val="0"/>
              </a:spcAft>
              <a:defRPr/>
            </a:pPr>
            <a:endParaRPr lang="en-GB" sz="3200" b="1" dirty="0">
              <a:solidFill>
                <a:srgbClr val="336699"/>
              </a:solidFill>
              <a:latin typeface="Arial Narrow" pitchFamily="34" charset="0"/>
            </a:endParaRPr>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fecha 3"/>
          <p:cNvSpPr>
            <a:spLocks noGrp="1"/>
          </p:cNvSpPr>
          <p:nvPr>
            <p:ph type="dt" sz="half" idx="10"/>
          </p:nvPr>
        </p:nvSpPr>
        <p:spPr/>
        <p:txBody>
          <a:bodyPr/>
          <a:lstStyle>
            <a:lvl1pPr>
              <a:defRPr/>
            </a:lvl1pPr>
          </a:lstStyle>
          <a:p>
            <a:pPr>
              <a:defRPr/>
            </a:pPr>
            <a:fld id="{2D11F982-38E2-4B32-8EC5-AC1787AA2AE2}" type="datetimeFigureOut">
              <a:rPr lang="es-ES"/>
              <a:pPr>
                <a:defRPr/>
              </a:pPr>
              <a:t>29/08/2017</a:t>
            </a:fld>
            <a:endParaRPr lang="es-ES"/>
          </a:p>
        </p:txBody>
      </p:sp>
      <p:sp>
        <p:nvSpPr>
          <p:cNvPr id="7"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8" name="Marcador de número de diapositiva 5"/>
          <p:cNvSpPr>
            <a:spLocks noGrp="1"/>
          </p:cNvSpPr>
          <p:nvPr>
            <p:ph type="sldNum" sz="quarter" idx="12"/>
          </p:nvPr>
        </p:nvSpPr>
        <p:spPr/>
        <p:txBody>
          <a:bodyPr/>
          <a:lstStyle>
            <a:lvl1pPr>
              <a:defRPr/>
            </a:lvl1pPr>
          </a:lstStyle>
          <a:p>
            <a:pPr>
              <a:defRPr/>
            </a:pPr>
            <a:fld id="{4E134E8D-88BA-4F71-B550-C3589BD28D5D}" type="slidenum">
              <a:rPr lang="es-ES"/>
              <a:pPr>
                <a:defRPr/>
              </a:pPr>
              <a:t>‹Nº›</a:t>
            </a:fld>
            <a:endParaRPr lang="es-ES"/>
          </a:p>
        </p:txBody>
      </p:sp>
    </p:spTree>
    <p:extLst>
      <p:ext uri="{BB962C8B-B14F-4D97-AF65-F5344CB8AC3E}">
        <p14:creationId xmlns:p14="http://schemas.microsoft.com/office/powerpoint/2010/main" val="36040726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3"/>
          <p:cNvSpPr>
            <a:spLocks noGrp="1"/>
          </p:cNvSpPr>
          <p:nvPr>
            <p:ph type="dt" sz="half" idx="10"/>
          </p:nvPr>
        </p:nvSpPr>
        <p:spPr/>
        <p:txBody>
          <a:bodyPr/>
          <a:lstStyle>
            <a:lvl1pPr>
              <a:defRPr/>
            </a:lvl1pPr>
          </a:lstStyle>
          <a:p>
            <a:pPr>
              <a:defRPr/>
            </a:pPr>
            <a:fld id="{64C6AC3E-F296-4177-B6A9-2EAAAE420B32}" type="datetimeFigureOut">
              <a:rPr lang="es-ES"/>
              <a:pPr>
                <a:defRPr/>
              </a:pPr>
              <a:t>29/08/2017</a:t>
            </a:fld>
            <a:endParaRPr lang="es-ES"/>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14F5CEFF-30A0-4A87-BFA0-1A3EDD8FC5CF}" type="slidenum">
              <a:rPr lang="es-ES"/>
              <a:pPr>
                <a:defRPr/>
              </a:pPr>
              <a:t>‹Nº›</a:t>
            </a:fld>
            <a:endParaRPr lang="es-ES"/>
          </a:p>
        </p:txBody>
      </p:sp>
    </p:spTree>
    <p:extLst>
      <p:ext uri="{BB962C8B-B14F-4D97-AF65-F5344CB8AC3E}">
        <p14:creationId xmlns:p14="http://schemas.microsoft.com/office/powerpoint/2010/main" val="26513755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3"/>
          <p:cNvSpPr>
            <a:spLocks noGrp="1"/>
          </p:cNvSpPr>
          <p:nvPr>
            <p:ph type="dt" sz="half" idx="10"/>
          </p:nvPr>
        </p:nvSpPr>
        <p:spPr/>
        <p:txBody>
          <a:bodyPr/>
          <a:lstStyle>
            <a:lvl1pPr>
              <a:defRPr/>
            </a:lvl1pPr>
          </a:lstStyle>
          <a:p>
            <a:pPr>
              <a:defRPr/>
            </a:pPr>
            <a:fld id="{D5691AA5-63B3-406F-B470-7ACBE6DCC1AD}" type="datetimeFigureOut">
              <a:rPr lang="es-ES"/>
              <a:pPr>
                <a:defRPr/>
              </a:pPr>
              <a:t>29/08/2017</a:t>
            </a:fld>
            <a:endParaRPr lang="es-ES"/>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84634903-43B3-4315-8B36-EF40CBD8D493}" type="slidenum">
              <a:rPr lang="es-ES"/>
              <a:pPr>
                <a:defRPr/>
              </a:pPr>
              <a:t>‹Nº›</a:t>
            </a:fld>
            <a:endParaRPr lang="es-ES"/>
          </a:p>
        </p:txBody>
      </p:sp>
    </p:spTree>
    <p:extLst>
      <p:ext uri="{BB962C8B-B14F-4D97-AF65-F5344CB8AC3E}">
        <p14:creationId xmlns:p14="http://schemas.microsoft.com/office/powerpoint/2010/main" val="21517534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1411F48-F72F-4679-BFD4-0154E27C3CBA}" type="datetimeFigureOut">
              <a:rPr lang="es-ES"/>
              <a:pPr>
                <a:defRPr/>
              </a:pPr>
              <a:t>29/08/2017</a:t>
            </a:fld>
            <a:endParaRPr lang="es-ES"/>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037DAE75-1226-4A3B-B488-2A43E2B5FBE2}" type="slidenum">
              <a:rPr lang="es-ES"/>
              <a:pPr>
                <a:defRPr/>
              </a:pPr>
              <a:t>‹Nº›</a:t>
            </a:fld>
            <a:endParaRPr lang="es-ES"/>
          </a:p>
        </p:txBody>
      </p:sp>
    </p:spTree>
    <p:extLst>
      <p:ext uri="{BB962C8B-B14F-4D97-AF65-F5344CB8AC3E}">
        <p14:creationId xmlns:p14="http://schemas.microsoft.com/office/powerpoint/2010/main" val="5841553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Marcador de fecha 3"/>
          <p:cNvSpPr>
            <a:spLocks noGrp="1"/>
          </p:cNvSpPr>
          <p:nvPr>
            <p:ph type="dt" sz="half" idx="10"/>
          </p:nvPr>
        </p:nvSpPr>
        <p:spPr/>
        <p:txBody>
          <a:bodyPr/>
          <a:lstStyle>
            <a:lvl1pPr>
              <a:defRPr/>
            </a:lvl1pPr>
          </a:lstStyle>
          <a:p>
            <a:pPr>
              <a:defRPr/>
            </a:pPr>
            <a:fld id="{9F189361-0C17-4061-ADAA-437DA7B76882}" type="datetimeFigureOut">
              <a:rPr lang="es-ES"/>
              <a:pPr>
                <a:defRPr/>
              </a:pPr>
              <a:t>29/08/2017</a:t>
            </a:fld>
            <a:endParaRPr lang="es-ES"/>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FB2F4AC-6A10-4328-8F0B-5CFA1BE4E89E}" type="slidenum">
              <a:rPr lang="es-ES"/>
              <a:pPr>
                <a:defRPr/>
              </a:pPr>
              <a:t>‹Nº›</a:t>
            </a:fld>
            <a:endParaRPr lang="es-ES"/>
          </a:p>
        </p:txBody>
      </p:sp>
    </p:spTree>
    <p:extLst>
      <p:ext uri="{BB962C8B-B14F-4D97-AF65-F5344CB8AC3E}">
        <p14:creationId xmlns:p14="http://schemas.microsoft.com/office/powerpoint/2010/main" val="42709458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E8674D6-3086-41EF-B7EE-4BBDD500803C}" type="datetimeFigureOut">
              <a:rPr lang="es-ES"/>
              <a:pPr>
                <a:defRPr/>
              </a:pPr>
              <a:t>29/08/2017</a:t>
            </a:fld>
            <a:endParaRPr lang="es-ES"/>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39475937-67F4-4E1F-83D6-C1868EB9DE7D}" type="slidenum">
              <a:rPr lang="es-ES"/>
              <a:pPr>
                <a:defRPr/>
              </a:pPr>
              <a:t>‹Nº›</a:t>
            </a:fld>
            <a:endParaRPr lang="es-ES"/>
          </a:p>
        </p:txBody>
      </p:sp>
    </p:spTree>
    <p:extLst>
      <p:ext uri="{BB962C8B-B14F-4D97-AF65-F5344CB8AC3E}">
        <p14:creationId xmlns:p14="http://schemas.microsoft.com/office/powerpoint/2010/main" val="20858303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042AC1F9-D4DD-445A-92C8-7EAB945E4F7B}" type="datetimeFigureOut">
              <a:rPr lang="es-ES"/>
              <a:pPr>
                <a:defRPr/>
              </a:pPr>
              <a:t>29/08/2017</a:t>
            </a:fld>
            <a:endParaRPr lang="es-ES"/>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6D6E7E6-F224-468A-9B88-7F0CB1C7386D}" type="slidenum">
              <a:rPr lang="es-ES"/>
              <a:pPr>
                <a:defRPr/>
              </a:pPr>
              <a:t>‹Nº›</a:t>
            </a:fld>
            <a:endParaRPr lang="es-ES"/>
          </a:p>
        </p:txBody>
      </p:sp>
    </p:spTree>
    <p:extLst>
      <p:ext uri="{BB962C8B-B14F-4D97-AF65-F5344CB8AC3E}">
        <p14:creationId xmlns:p14="http://schemas.microsoft.com/office/powerpoint/2010/main" val="31000918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8BE89BE6-9A25-4E55-8BC3-E257F873F439}" type="datetimeFigureOut">
              <a:rPr lang="es-ES"/>
              <a:pPr>
                <a:defRPr/>
              </a:pPr>
              <a:t>29/08/2017</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8386C2D-A7FA-4B99-96F0-E2798D6C8F12}" type="slidenum">
              <a:rPr lang="es-ES"/>
              <a:pPr>
                <a:defRPr/>
              </a:pPr>
              <a:t>‹Nº›</a:t>
            </a:fld>
            <a:endParaRPr lang="es-ES"/>
          </a:p>
        </p:txBody>
      </p:sp>
    </p:spTree>
    <p:extLst>
      <p:ext uri="{BB962C8B-B14F-4D97-AF65-F5344CB8AC3E}">
        <p14:creationId xmlns:p14="http://schemas.microsoft.com/office/powerpoint/2010/main" val="42852644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lvl1pPr>
              <a:defRPr/>
            </a:lvl1pPr>
          </a:lstStyle>
          <a:p>
            <a:pPr>
              <a:defRPr/>
            </a:pPr>
            <a:fld id="{CE581F65-1C13-4290-9D70-FBEFF4905E6B}" type="datetimeFigureOut">
              <a:rPr lang="es-ES"/>
              <a:pPr>
                <a:defRPr/>
              </a:pPr>
              <a:t>29/08/2017</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6EBD5C02-C15A-4FBB-9955-AD21FDBD4E7B}" type="slidenum">
              <a:rPr lang="es-ES"/>
              <a:pPr>
                <a:defRPr/>
              </a:pPr>
              <a:t>‹Nº›</a:t>
            </a:fld>
            <a:endParaRPr lang="es-ES"/>
          </a:p>
        </p:txBody>
      </p:sp>
    </p:spTree>
    <p:extLst>
      <p:ext uri="{BB962C8B-B14F-4D97-AF65-F5344CB8AC3E}">
        <p14:creationId xmlns:p14="http://schemas.microsoft.com/office/powerpoint/2010/main" val="6710428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Marcador de fecha 3"/>
          <p:cNvSpPr>
            <a:spLocks noGrp="1"/>
          </p:cNvSpPr>
          <p:nvPr>
            <p:ph type="dt" sz="half" idx="10"/>
          </p:nvPr>
        </p:nvSpPr>
        <p:spPr/>
        <p:txBody>
          <a:bodyPr/>
          <a:lstStyle>
            <a:lvl1pPr>
              <a:defRPr/>
            </a:lvl1pPr>
          </a:lstStyle>
          <a:p>
            <a:pPr>
              <a:defRPr/>
            </a:pPr>
            <a:fld id="{647434D8-9FA1-4A82-ADAC-9BCC44B7DC21}" type="datetimeFigureOut">
              <a:rPr lang="es-ES"/>
              <a:pPr>
                <a:defRPr/>
              </a:pPr>
              <a:t>29/08/2017</a:t>
            </a:fld>
            <a:endParaRPr lang="es-ES"/>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679EE686-4BDB-4FF9-BD4A-8BD235501B84}" type="slidenum">
              <a:rPr lang="es-ES"/>
              <a:pPr>
                <a:defRPr/>
              </a:pPr>
              <a:t>‹Nº›</a:t>
            </a:fld>
            <a:endParaRPr lang="es-ES"/>
          </a:p>
        </p:txBody>
      </p:sp>
    </p:spTree>
    <p:extLst>
      <p:ext uri="{BB962C8B-B14F-4D97-AF65-F5344CB8AC3E}">
        <p14:creationId xmlns:p14="http://schemas.microsoft.com/office/powerpoint/2010/main" val="32082503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Marcador de fecha 3"/>
          <p:cNvSpPr>
            <a:spLocks noGrp="1"/>
          </p:cNvSpPr>
          <p:nvPr>
            <p:ph type="dt" sz="half" idx="10"/>
          </p:nvPr>
        </p:nvSpPr>
        <p:spPr/>
        <p:txBody>
          <a:bodyPr/>
          <a:lstStyle>
            <a:lvl1pPr>
              <a:defRPr/>
            </a:lvl1pPr>
          </a:lstStyle>
          <a:p>
            <a:pPr>
              <a:defRPr/>
            </a:pPr>
            <a:fld id="{70D8588F-FE5B-4834-AC58-37BE01487790}" type="datetimeFigureOut">
              <a:rPr lang="es-ES"/>
              <a:pPr>
                <a:defRPr/>
              </a:pPr>
              <a:t>29/08/2017</a:t>
            </a:fld>
            <a:endParaRPr lang="es-ES"/>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439A8405-86C6-4EF1-8CC3-A239E6511D14}" type="slidenum">
              <a:rPr lang="es-ES"/>
              <a:pPr>
                <a:defRPr/>
              </a:pPr>
              <a:t>‹Nº›</a:t>
            </a:fld>
            <a:endParaRPr lang="es-ES"/>
          </a:p>
        </p:txBody>
      </p:sp>
    </p:spTree>
    <p:extLst>
      <p:ext uri="{BB962C8B-B14F-4D97-AF65-F5344CB8AC3E}">
        <p14:creationId xmlns:p14="http://schemas.microsoft.com/office/powerpoint/2010/main" val="23421725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5198C70A-337C-4D5E-A812-DED3AD393647}" type="datetimeFigureOut">
              <a:rPr lang="es-ES" smtClean="0"/>
              <a:t>29/08/2017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F6E2F24-1DD0-4E92-AA48-E7F3AF6001DF}" type="slidenum">
              <a:rPr lang="es-ES" smtClean="0"/>
              <a:t>‹Nº›</a:t>
            </a:fld>
            <a:endParaRPr lang="es-ES"/>
          </a:p>
        </p:txBody>
      </p:sp>
    </p:spTree>
    <p:extLst>
      <p:ext uri="{BB962C8B-B14F-4D97-AF65-F5344CB8AC3E}">
        <p14:creationId xmlns:p14="http://schemas.microsoft.com/office/powerpoint/2010/main" val="2488412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5.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0A95A-A026-45A9-BF75-C4BA4DF91453}" type="datetimeFigureOut">
              <a:rPr lang="es-ES" smtClean="0"/>
              <a:t>29/08/2017</a:t>
            </a:fld>
            <a:endParaRPr 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9F8AE-0B6C-4B63-AD1A-C7B3AD52750C}" type="slidenum">
              <a:rPr lang="es-ES" smtClean="0"/>
              <a:t>‹Nº›</a:t>
            </a:fld>
            <a:endParaRPr lang="es-ES"/>
          </a:p>
        </p:txBody>
      </p:sp>
    </p:spTree>
    <p:extLst>
      <p:ext uri="{BB962C8B-B14F-4D97-AF65-F5344CB8AC3E}">
        <p14:creationId xmlns:p14="http://schemas.microsoft.com/office/powerpoint/2010/main" val="540890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DEDF7"/>
        </a:solid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altLang="ko-KR"/>
              <a:t>Clic para editar título</a:t>
            </a:r>
            <a:endParaRPr lang="es-ES" altLang="ko-KR"/>
          </a:p>
        </p:txBody>
      </p:sp>
      <p:sp>
        <p:nvSpPr>
          <p:cNvPr id="1027" name="Marcador de texto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altLang="ko-KR"/>
              <a:t>Haga clic para modificar el estilo de texto del patrón</a:t>
            </a:r>
          </a:p>
          <a:p>
            <a:pPr lvl="1"/>
            <a:r>
              <a:rPr lang="es-ES_tradnl" altLang="ko-KR"/>
              <a:t>Segundo nivel</a:t>
            </a:r>
          </a:p>
          <a:p>
            <a:pPr lvl="2"/>
            <a:r>
              <a:rPr lang="es-ES_tradnl" altLang="ko-KR"/>
              <a:t>Tercer nivel</a:t>
            </a:r>
          </a:p>
          <a:p>
            <a:pPr lvl="3"/>
            <a:r>
              <a:rPr lang="es-ES_tradnl" altLang="ko-KR"/>
              <a:t>Cuarto nivel</a:t>
            </a:r>
          </a:p>
          <a:p>
            <a:pPr lvl="4"/>
            <a:r>
              <a:rPr lang="es-ES_tradnl" altLang="ko-KR"/>
              <a:t>Quinto nivel</a:t>
            </a:r>
            <a:endParaRPr lang="es-ES" altLang="ko-KR"/>
          </a:p>
        </p:txBody>
      </p:sp>
      <p:sp>
        <p:nvSpPr>
          <p:cNvPr id="4" name="Marcador de fecha 3"/>
          <p:cNvSpPr>
            <a:spLocks noGrp="1"/>
          </p:cNvSpPr>
          <p:nvPr>
            <p:ph type="dt" sz="half" idx="2"/>
          </p:nvPr>
        </p:nvSpPr>
        <p:spPr>
          <a:xfrm>
            <a:off x="457200" y="6356594"/>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defRPr/>
            </a:pPr>
            <a:fld id="{95765627-A400-4D68-A541-90065A6E7AA3}" type="datetimeFigureOut">
              <a:rPr lang="es-ES" altLang="ko-KR">
                <a:ea typeface="MS PGothic" pitchFamily="34" charset="-128"/>
              </a:rPr>
              <a:pPr defTabSz="457200" fontAlgn="base">
                <a:spcBef>
                  <a:spcPct val="0"/>
                </a:spcBef>
                <a:spcAft>
                  <a:spcPct val="0"/>
                </a:spcAft>
                <a:defRPr/>
              </a:pPr>
              <a:t>29/08/2017</a:t>
            </a:fld>
            <a:endParaRPr lang="es-ES" altLang="ko-KR" dirty="0">
              <a:ea typeface="MS PGothic" pitchFamily="34" charset="-128"/>
            </a:endParaRPr>
          </a:p>
        </p:txBody>
      </p:sp>
      <p:sp>
        <p:nvSpPr>
          <p:cNvPr id="5" name="Marcador de pie de página 4"/>
          <p:cNvSpPr>
            <a:spLocks noGrp="1"/>
          </p:cNvSpPr>
          <p:nvPr>
            <p:ph type="ftr" sz="quarter" idx="3"/>
          </p:nvPr>
        </p:nvSpPr>
        <p:spPr>
          <a:xfrm>
            <a:off x="3124200" y="6356594"/>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defTabSz="457200" fontAlgn="base">
              <a:spcBef>
                <a:spcPct val="0"/>
              </a:spcBef>
              <a:spcAft>
                <a:spcPct val="0"/>
              </a:spcAft>
              <a:defRPr/>
            </a:pPr>
            <a:endParaRPr lang="en-GB" altLang="ko-KR" dirty="0">
              <a:ea typeface="MS PGothic" pitchFamily="34" charset="-128"/>
            </a:endParaRPr>
          </a:p>
        </p:txBody>
      </p:sp>
      <p:sp>
        <p:nvSpPr>
          <p:cNvPr id="6" name="Marcador de número de diapositiva 5"/>
          <p:cNvSpPr>
            <a:spLocks noGrp="1"/>
          </p:cNvSpPr>
          <p:nvPr>
            <p:ph type="sldNum" sz="quarter" idx="4"/>
          </p:nvPr>
        </p:nvSpPr>
        <p:spPr>
          <a:xfrm>
            <a:off x="6553200" y="6356594"/>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defRPr/>
            </a:pPr>
            <a:fld id="{AF5915B9-7FC8-419C-9CC4-274EA68D24C8}" type="slidenum">
              <a:rPr lang="es-ES" altLang="ko-KR">
                <a:ea typeface="MS PGothic" pitchFamily="34" charset="-128"/>
              </a:rPr>
              <a:pPr defTabSz="457200" fontAlgn="base">
                <a:spcBef>
                  <a:spcPct val="0"/>
                </a:spcBef>
                <a:spcAft>
                  <a:spcPct val="0"/>
                </a:spcAft>
                <a:defRPr/>
              </a:pPr>
              <a:t>‹Nº›</a:t>
            </a:fld>
            <a:endParaRPr lang="es-ES" altLang="ko-KR" dirty="0">
              <a:ea typeface="MS PGothic" pitchFamily="34" charset="-128"/>
            </a:endParaRPr>
          </a:p>
        </p:txBody>
      </p:sp>
    </p:spTree>
    <p:extLst>
      <p:ext uri="{BB962C8B-B14F-4D97-AF65-F5344CB8AC3E}">
        <p14:creationId xmlns:p14="http://schemas.microsoft.com/office/powerpoint/2010/main" val="159449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s-ES"/>
          </a:p>
        </p:txBody>
      </p:sp>
      <p:sp>
        <p:nvSpPr>
          <p:cNvPr id="3075"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2"/>
          </p:nvPr>
        </p:nvSpPr>
        <p:spPr>
          <a:xfrm>
            <a:off x="457200" y="6356594"/>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defRPr/>
            </a:pPr>
            <a:fld id="{66017C05-DE5C-4FA7-8008-1FBEB7DE89B2}" type="datetimeFigureOut">
              <a:rPr lang="es-ES">
                <a:ea typeface="MS PGothic" pitchFamily="34" charset="-128"/>
              </a:rPr>
              <a:pPr defTabSz="457200" fontAlgn="base">
                <a:spcBef>
                  <a:spcPct val="0"/>
                </a:spcBef>
                <a:spcAft>
                  <a:spcPct val="0"/>
                </a:spcAft>
                <a:defRPr/>
              </a:pPr>
              <a:t>29/08/2017</a:t>
            </a:fld>
            <a:endParaRPr lang="es-ES">
              <a:ea typeface="MS PGothic" pitchFamily="34" charset="-128"/>
            </a:endParaRPr>
          </a:p>
        </p:txBody>
      </p:sp>
      <p:sp>
        <p:nvSpPr>
          <p:cNvPr id="5" name="Footer Placeholder 4"/>
          <p:cNvSpPr>
            <a:spLocks noGrp="1"/>
          </p:cNvSpPr>
          <p:nvPr>
            <p:ph type="ftr" sz="quarter" idx="3"/>
          </p:nvPr>
        </p:nvSpPr>
        <p:spPr>
          <a:xfrm>
            <a:off x="3124200" y="6356594"/>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libri" pitchFamily="34" charset="0"/>
                <a:ea typeface="MS PGothic" pitchFamily="34" charset="-128"/>
                <a:cs typeface="+mn-cs"/>
              </a:defRPr>
            </a:lvl1pPr>
          </a:lstStyle>
          <a:p>
            <a:pPr defTabSz="457200" fontAlgn="base">
              <a:spcBef>
                <a:spcPct val="0"/>
              </a:spcBef>
              <a:spcAft>
                <a:spcPct val="0"/>
              </a:spcAft>
              <a:defRPr/>
            </a:pPr>
            <a:endParaRPr lang="es-ES">
              <a:solidFill>
                <a:prstClr val="black">
                  <a:tint val="75000"/>
                </a:prstClr>
              </a:solidFill>
            </a:endParaRPr>
          </a:p>
        </p:txBody>
      </p:sp>
      <p:sp>
        <p:nvSpPr>
          <p:cNvPr id="6" name="Slide Number Placeholder 5"/>
          <p:cNvSpPr>
            <a:spLocks noGrp="1"/>
          </p:cNvSpPr>
          <p:nvPr>
            <p:ph type="sldNum" sz="quarter" idx="4"/>
          </p:nvPr>
        </p:nvSpPr>
        <p:spPr>
          <a:xfrm>
            <a:off x="6553200" y="6356594"/>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defRPr/>
            </a:pPr>
            <a:fld id="{F87A6F53-49F8-47E8-A947-305AD2E5F53C}" type="slidenum">
              <a:rPr lang="es-ES">
                <a:ea typeface="MS PGothic" pitchFamily="34" charset="-128"/>
              </a:rPr>
              <a:pPr defTabSz="457200" fontAlgn="base">
                <a:spcBef>
                  <a:spcPct val="0"/>
                </a:spcBef>
                <a:spcAft>
                  <a:spcPct val="0"/>
                </a:spcAft>
                <a:defRPr/>
              </a:pPr>
              <a:t>‹Nº›</a:t>
            </a:fld>
            <a:endParaRPr lang="es-ES">
              <a:ea typeface="MS PGothic" pitchFamily="34" charset="-128"/>
            </a:endParaRPr>
          </a:p>
        </p:txBody>
      </p:sp>
    </p:spTree>
    <p:extLst>
      <p:ext uri="{BB962C8B-B14F-4D97-AF65-F5344CB8AC3E}">
        <p14:creationId xmlns:p14="http://schemas.microsoft.com/office/powerpoint/2010/main" val="164265880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DEDF7"/>
        </a:solid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ko-KR"/>
              <a:t>Clic para editar título</a:t>
            </a:r>
            <a:endParaRPr lang="es-ES" altLang="ko-KR"/>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ko-KR"/>
              <a:t>Haga clic para modificar el estilo de texto del patrón</a:t>
            </a:r>
          </a:p>
          <a:p>
            <a:pPr lvl="1"/>
            <a:r>
              <a:rPr lang="es-ES_tradnl" altLang="ko-KR"/>
              <a:t>Segundo nivel</a:t>
            </a:r>
          </a:p>
          <a:p>
            <a:pPr lvl="2"/>
            <a:r>
              <a:rPr lang="es-ES_tradnl" altLang="ko-KR"/>
              <a:t>Tercer nivel</a:t>
            </a:r>
          </a:p>
          <a:p>
            <a:pPr lvl="3"/>
            <a:r>
              <a:rPr lang="es-ES_tradnl" altLang="ko-KR"/>
              <a:t>Cuarto nivel</a:t>
            </a:r>
          </a:p>
          <a:p>
            <a:pPr lvl="4"/>
            <a:r>
              <a:rPr lang="es-ES_tradnl" altLang="ko-KR"/>
              <a:t>Quinto nivel</a:t>
            </a:r>
            <a:endParaRPr lang="es-ES" altLang="ko-KR"/>
          </a:p>
        </p:txBody>
      </p:sp>
      <p:sp>
        <p:nvSpPr>
          <p:cNvPr id="4" name="Marcador de fecha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eaLnBrk="1" hangingPunct="1">
              <a:defRPr sz="1200" b="0">
                <a:solidFill>
                  <a:srgbClr val="898989"/>
                </a:solidFill>
                <a:latin typeface="Calibri" pitchFamily="34" charset="0"/>
              </a:defRPr>
            </a:lvl1pPr>
          </a:lstStyle>
          <a:p>
            <a:pPr defTabSz="457200" fontAlgn="base">
              <a:spcBef>
                <a:spcPct val="0"/>
              </a:spcBef>
              <a:spcAft>
                <a:spcPct val="0"/>
              </a:spcAft>
              <a:defRPr/>
            </a:pPr>
            <a:fld id="{19FA7480-0C66-45A1-B2F7-0AD32CE5E278}" type="datetimeFigureOut">
              <a:rPr lang="es-ES" altLang="ko-KR">
                <a:ea typeface="MS PGothic" pitchFamily="34" charset="-128"/>
              </a:rPr>
              <a:pPr defTabSz="457200" fontAlgn="base">
                <a:spcBef>
                  <a:spcPct val="0"/>
                </a:spcBef>
                <a:spcAft>
                  <a:spcPct val="0"/>
                </a:spcAft>
                <a:defRPr/>
              </a:pPr>
              <a:t>29/08/2017</a:t>
            </a:fld>
            <a:endParaRPr lang="es-ES" altLang="ko-KR">
              <a:ea typeface="MS PGothic" pitchFamily="34" charset="-128"/>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b="0">
                <a:solidFill>
                  <a:srgbClr val="898989"/>
                </a:solidFill>
                <a:latin typeface="Calibri" pitchFamily="34" charset="0"/>
              </a:defRPr>
            </a:lvl1pPr>
          </a:lstStyle>
          <a:p>
            <a:pPr algn="ctr" defTabSz="457200" fontAlgn="base">
              <a:spcBef>
                <a:spcPct val="0"/>
              </a:spcBef>
              <a:spcAft>
                <a:spcPct val="0"/>
              </a:spcAft>
              <a:defRPr/>
            </a:pPr>
            <a:endParaRPr lang="en-GB" altLang="ko-KR">
              <a:ea typeface="MS PGothic" pitchFamily="34" charset="-128"/>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0">
                <a:solidFill>
                  <a:srgbClr val="898989"/>
                </a:solidFill>
                <a:latin typeface="Calibri" pitchFamily="34" charset="0"/>
              </a:defRPr>
            </a:lvl1pPr>
          </a:lstStyle>
          <a:p>
            <a:pPr defTabSz="457200" fontAlgn="base">
              <a:spcBef>
                <a:spcPct val="0"/>
              </a:spcBef>
              <a:spcAft>
                <a:spcPct val="0"/>
              </a:spcAft>
              <a:defRPr/>
            </a:pPr>
            <a:fld id="{E552D6A2-112B-4580-8C63-99D13AD31911}" type="slidenum">
              <a:rPr lang="es-ES" altLang="ko-KR">
                <a:ea typeface="MS PGothic" pitchFamily="34" charset="-128"/>
              </a:rPr>
              <a:pPr defTabSz="457200" fontAlgn="base">
                <a:spcBef>
                  <a:spcPct val="0"/>
                </a:spcBef>
                <a:spcAft>
                  <a:spcPct val="0"/>
                </a:spcAft>
                <a:defRPr/>
              </a:pPr>
              <a:t>‹Nº›</a:t>
            </a:fld>
            <a:endParaRPr lang="es-ES" altLang="ko-KR">
              <a:ea typeface="MS PGothic" pitchFamily="34" charset="-128"/>
            </a:endParaRPr>
          </a:p>
        </p:txBody>
      </p:sp>
    </p:spTree>
    <p:extLst>
      <p:ext uri="{BB962C8B-B14F-4D97-AF65-F5344CB8AC3E}">
        <p14:creationId xmlns:p14="http://schemas.microsoft.com/office/powerpoint/2010/main" val="225100874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_tradnl" altLang="es-ES"/>
              <a:t>Clic para editar título</a:t>
            </a:r>
            <a:endParaRPr lang="es-ES" altLang="es-ES"/>
          </a:p>
        </p:txBody>
      </p:sp>
      <p:sp>
        <p:nvSpPr>
          <p:cNvPr id="1027" name="Marcador de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altLang="es-ES"/>
              <a:t>Haga clic para modificar el estilo de texto del patrón</a:t>
            </a:r>
          </a:p>
          <a:p>
            <a:pPr lvl="1"/>
            <a:r>
              <a:rPr lang="es-ES_tradnl" altLang="es-ES"/>
              <a:t>Segundo nivel</a:t>
            </a:r>
          </a:p>
          <a:p>
            <a:pPr lvl="2"/>
            <a:r>
              <a:rPr lang="es-ES_tradnl" altLang="es-ES"/>
              <a:t>Tercer nivel</a:t>
            </a:r>
          </a:p>
          <a:p>
            <a:pPr lvl="3"/>
            <a:r>
              <a:rPr lang="es-ES_tradnl" altLang="es-ES"/>
              <a:t>Cuarto nivel</a:t>
            </a:r>
          </a:p>
          <a:p>
            <a:pPr lvl="4"/>
            <a:r>
              <a:rPr lang="es-ES_tradnl" altLang="es-ES"/>
              <a:t>Quinto nivel</a:t>
            </a:r>
            <a:endParaRPr lang="es-ES" altLang="es-ES"/>
          </a:p>
        </p:txBody>
      </p:sp>
      <p:sp>
        <p:nvSpPr>
          <p:cNvPr id="4" name="Marcador de fecha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defRPr/>
            </a:pPr>
            <a:fld id="{31B1AC67-DD52-4096-8E4E-0ADE2666A2A1}" type="datetimeFigureOut">
              <a:rPr lang="es-ES">
                <a:ea typeface="MS PGothic" pitchFamily="34" charset="-128"/>
              </a:rPr>
              <a:pPr defTabSz="457200" fontAlgn="base">
                <a:spcBef>
                  <a:spcPct val="0"/>
                </a:spcBef>
                <a:spcAft>
                  <a:spcPct val="0"/>
                </a:spcAft>
                <a:defRPr/>
              </a:pPr>
              <a:t>29/08/2017</a:t>
            </a:fld>
            <a:endParaRPr lang="es-ES">
              <a:ea typeface="MS PGothic" pitchFamily="34" charset="-128"/>
            </a:endParaRPr>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defRPr/>
            </a:pPr>
            <a:fld id="{CD5137C1-6C8F-4E84-8DD5-6F6A66F7579E}" type="slidenum">
              <a:rPr lang="es-ES">
                <a:ea typeface="MS PGothic" pitchFamily="34" charset="-128"/>
              </a:rPr>
              <a:pPr defTabSz="457200" fontAlgn="base">
                <a:spcBef>
                  <a:spcPct val="0"/>
                </a:spcBef>
                <a:spcAft>
                  <a:spcPct val="0"/>
                </a:spcAft>
                <a:defRPr/>
              </a:pPr>
              <a:t>‹Nº›</a:t>
            </a:fld>
            <a:endParaRPr lang="es-ES">
              <a:ea typeface="MS PGothic" pitchFamily="34" charset="-128"/>
            </a:endParaRPr>
          </a:p>
        </p:txBody>
      </p:sp>
    </p:spTree>
    <p:extLst>
      <p:ext uri="{BB962C8B-B14F-4D97-AF65-F5344CB8AC3E}">
        <p14:creationId xmlns:p14="http://schemas.microsoft.com/office/powerpoint/2010/main" val="34406713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terzibasoglu@unwto.org" TargetMode="Externa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3.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4.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4.png"/><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9.jpeg"/><Relationship Id="rId1" Type="http://schemas.openxmlformats.org/officeDocument/2006/relationships/slideLayout" Target="../slideLayouts/slideLayout2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1.jpeg"/><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slideLayout" Target="../slideLayouts/slideLayout1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image" Target="../media/image49.png"/><Relationship Id="rId1" Type="http://schemas.openxmlformats.org/officeDocument/2006/relationships/slideLayout" Target="../slideLayouts/slideLayout13.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3.xml"/><Relationship Id="rId5" Type="http://schemas.openxmlformats.org/officeDocument/2006/relationships/image" Target="../media/image58.png"/><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3.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70.png"/><Relationship Id="rId2" Type="http://schemas.openxmlformats.org/officeDocument/2006/relationships/image" Target="../media/image66.jpeg"/><Relationship Id="rId1" Type="http://schemas.openxmlformats.org/officeDocument/2006/relationships/slideLayout" Target="../slideLayouts/slideLayout1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2.jpeg"/><Relationship Id="rId7" Type="http://schemas.openxmlformats.org/officeDocument/2006/relationships/image" Target="../media/image74.png"/><Relationship Id="rId2" Type="http://schemas.openxmlformats.org/officeDocument/2006/relationships/image" Target="../media/image71.png"/><Relationship Id="rId1" Type="http://schemas.openxmlformats.org/officeDocument/2006/relationships/slideLayout" Target="../slideLayouts/slideLayout13.xml"/><Relationship Id="rId6" Type="http://schemas.openxmlformats.org/officeDocument/2006/relationships/image" Target="../media/image62.jpeg"/><Relationship Id="rId5" Type="http://schemas.openxmlformats.org/officeDocument/2006/relationships/image" Target="../media/image66.jpeg"/><Relationship Id="rId10" Type="http://schemas.openxmlformats.org/officeDocument/2006/relationships/image" Target="../media/image77.jpeg"/><Relationship Id="rId4" Type="http://schemas.openxmlformats.org/officeDocument/2006/relationships/image" Target="../media/image73.png"/><Relationship Id="rId9" Type="http://schemas.openxmlformats.org/officeDocument/2006/relationships/image" Target="../media/image76.jpeg"/></Relationships>
</file>

<file path=ppt/slides/_rels/slide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3.xml"/><Relationship Id="rId5" Type="http://schemas.openxmlformats.org/officeDocument/2006/relationships/image" Target="../media/image81.png"/><Relationship Id="rId4" Type="http://schemas.openxmlformats.org/officeDocument/2006/relationships/image" Target="../media/image80.png"/></Relationships>
</file>

<file path=ppt/slides/_rels/slide42.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2.jpeg"/><Relationship Id="rId7" Type="http://schemas.openxmlformats.org/officeDocument/2006/relationships/image" Target="../media/image85.png"/><Relationship Id="rId2"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jpeg"/><Relationship Id="rId9" Type="http://schemas.openxmlformats.org/officeDocument/2006/relationships/image" Target="../media/image87.jpeg"/></Relationships>
</file>

<file path=ppt/slides/_rels/slide4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62.jpeg"/><Relationship Id="rId7" Type="http://schemas.openxmlformats.org/officeDocument/2006/relationships/image" Target="../media/image93.png"/><Relationship Id="rId2" Type="http://schemas.openxmlformats.org/officeDocument/2006/relationships/image" Target="../media/image66.jpeg"/><Relationship Id="rId1" Type="http://schemas.openxmlformats.org/officeDocument/2006/relationships/slideLayout" Target="../slideLayouts/slideLayout13.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4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04.png"/><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04.png"/><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11.png"/><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16.png"/><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19.png"/><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9.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png"/><Relationship Id="rId3" Type="http://schemas.openxmlformats.org/officeDocument/2006/relationships/image" Target="../media/image121.png"/><Relationship Id="rId7" Type="http://schemas.openxmlformats.org/officeDocument/2006/relationships/image" Target="../media/image125.png"/><Relationship Id="rId12" Type="http://schemas.openxmlformats.org/officeDocument/2006/relationships/image" Target="../media/image130.png"/><Relationship Id="rId17" Type="http://schemas.openxmlformats.org/officeDocument/2006/relationships/image" Target="../media/image135.png"/><Relationship Id="rId2" Type="http://schemas.openxmlformats.org/officeDocument/2006/relationships/image" Target="../media/image120.png"/><Relationship Id="rId16" Type="http://schemas.openxmlformats.org/officeDocument/2006/relationships/image" Target="../media/image134.png"/><Relationship Id="rId1" Type="http://schemas.openxmlformats.org/officeDocument/2006/relationships/slideLayout" Target="../slideLayouts/slideLayout13.xml"/><Relationship Id="rId6" Type="http://schemas.openxmlformats.org/officeDocument/2006/relationships/image" Target="../media/image124.png"/><Relationship Id="rId11" Type="http://schemas.openxmlformats.org/officeDocument/2006/relationships/image" Target="../media/image129.png"/><Relationship Id="rId5" Type="http://schemas.openxmlformats.org/officeDocument/2006/relationships/image" Target="../media/image123.png"/><Relationship Id="rId15" Type="http://schemas.openxmlformats.org/officeDocument/2006/relationships/image" Target="../media/image133.png"/><Relationship Id="rId10" Type="http://schemas.openxmlformats.org/officeDocument/2006/relationships/image" Target="../media/image128.png"/><Relationship Id="rId4" Type="http://schemas.openxmlformats.org/officeDocument/2006/relationships/image" Target="../media/image122.png"/><Relationship Id="rId9" Type="http://schemas.openxmlformats.org/officeDocument/2006/relationships/image" Target="../media/image127.png"/><Relationship Id="rId14" Type="http://schemas.openxmlformats.org/officeDocument/2006/relationships/image" Target="../media/image132.png"/></Relationships>
</file>

<file path=ppt/slides/_rels/slide6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60.xml"/></Relationships>
</file>

<file path=ppt/slides/_rels/slide72.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hyperlink" Target="mailto:eterzibasoglu@unwto.org" TargetMode="External"/><Relationship Id="rId2" Type="http://schemas.openxmlformats.org/officeDocument/2006/relationships/image" Target="../media/image144.png"/><Relationship Id="rId1" Type="http://schemas.openxmlformats.org/officeDocument/2006/relationships/slideLayout" Target="../slideLayouts/slideLayout18.xml"/><Relationship Id="rId4" Type="http://schemas.openxmlformats.org/officeDocument/2006/relationships/image" Target="../media/image1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Resultado de imagen de beijing skyl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0" y="0"/>
            <a:ext cx="922135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
          <p:cNvSpPr/>
          <p:nvPr/>
        </p:nvSpPr>
        <p:spPr>
          <a:xfrm>
            <a:off x="-25841" y="1628800"/>
            <a:ext cx="6254025" cy="4176464"/>
          </a:xfrm>
          <a:prstGeom prst="rect">
            <a:avLst/>
          </a:prstGeom>
          <a:solidFill>
            <a:schemeClr val="accent1">
              <a:lumMod val="20000"/>
              <a:lumOff val="80000"/>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en-GB" altLang="ko-KR" sz="20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sz="20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sz="20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sz="20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br>
              <a:rPr lang="en-US" altLang="ko-KR" sz="2000" b="1" dirty="0">
                <a:solidFill>
                  <a:prstClr val="black"/>
                </a:solidFill>
                <a:latin typeface="Arial Narrow" panose="020B0606020202030204" pitchFamily="34" charset="0"/>
                <a:ea typeface="MS PGothic" pitchFamily="34" charset="-128"/>
              </a:rPr>
            </a:br>
            <a:endParaRPr lang="en-US" altLang="ko-KR" sz="20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r>
              <a:rPr lang="es-ES" sz="2200" b="1" dirty="0">
                <a:solidFill>
                  <a:schemeClr val="tx1"/>
                </a:solidFill>
                <a:latin typeface="Arial Narrow" panose="020B0606020202030204" pitchFamily="34" charset="0"/>
              </a:rPr>
              <a:t>URBAN TOURISM AND DESTINATION MANAGEMENT</a:t>
            </a:r>
          </a:p>
          <a:p>
            <a:pPr algn="ctr" defTabSz="457200" fontAlgn="base">
              <a:spcBef>
                <a:spcPct val="0"/>
              </a:spcBef>
              <a:spcAft>
                <a:spcPct val="0"/>
              </a:spcAft>
              <a:defRPr/>
            </a:pPr>
            <a:r>
              <a:rPr lang="en-GB" altLang="ko-KR" dirty="0">
                <a:solidFill>
                  <a:prstClr val="black"/>
                </a:solidFill>
                <a:latin typeface="Arial Narrow" panose="020B0606020202030204" pitchFamily="34" charset="0"/>
                <a:ea typeface="MS PGothic" pitchFamily="34" charset="-128"/>
              </a:rPr>
              <a:t>31 August 2017, Beijing, China</a:t>
            </a:r>
          </a:p>
          <a:p>
            <a:pPr algn="ctr" defTabSz="457200" fontAlgn="base">
              <a:spcBef>
                <a:spcPct val="0"/>
              </a:spcBef>
              <a:spcAft>
                <a:spcPct val="0"/>
              </a:spcAft>
              <a:defRPr/>
            </a:pPr>
            <a:endParaRPr lang="en-GB" altLang="ko-KR"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br>
              <a:rPr lang="en-GB" altLang="ko-KR" sz="1400" b="1" dirty="0">
                <a:solidFill>
                  <a:prstClr val="black"/>
                </a:solidFill>
                <a:latin typeface="Arial Narrow" panose="020B0606020202030204" pitchFamily="34" charset="0"/>
                <a:ea typeface="MS PGothic" pitchFamily="34" charset="-128"/>
              </a:rPr>
            </a:br>
            <a:r>
              <a:rPr lang="en-GB" altLang="ko-KR" sz="1400" b="1" dirty="0">
                <a:solidFill>
                  <a:prstClr val="black"/>
                </a:solidFill>
                <a:latin typeface="Arial Narrow" panose="020B0606020202030204" pitchFamily="34" charset="0"/>
                <a:ea typeface="MS PGothic" pitchFamily="34" charset="-128"/>
              </a:rPr>
              <a:t>Esencan TERZIBASOGLU</a:t>
            </a:r>
          </a:p>
          <a:p>
            <a:pPr algn="ctr" defTabSz="457200" fontAlgn="base">
              <a:spcBef>
                <a:spcPct val="0"/>
              </a:spcBef>
              <a:spcAft>
                <a:spcPct val="0"/>
              </a:spcAft>
              <a:defRPr/>
            </a:pPr>
            <a:r>
              <a:rPr lang="en-GB" altLang="ko-KR" sz="1400" b="1" dirty="0">
                <a:solidFill>
                  <a:prstClr val="black"/>
                </a:solidFill>
                <a:latin typeface="Arial Narrow" panose="020B0606020202030204" pitchFamily="34" charset="0"/>
                <a:ea typeface="MS PGothic" pitchFamily="34" charset="-128"/>
              </a:rPr>
              <a:t>Director</a:t>
            </a:r>
          </a:p>
          <a:p>
            <a:pPr algn="ctr" defTabSz="457200" fontAlgn="base">
              <a:spcBef>
                <a:spcPct val="0"/>
              </a:spcBef>
              <a:spcAft>
                <a:spcPct val="0"/>
              </a:spcAft>
              <a:defRPr/>
            </a:pPr>
            <a:r>
              <a:rPr lang="en-GB" altLang="ko-KR" sz="1400" b="1" dirty="0">
                <a:solidFill>
                  <a:prstClr val="black"/>
                </a:solidFill>
                <a:latin typeface="Arial Narrow" panose="020B0606020202030204" pitchFamily="34" charset="0"/>
                <a:ea typeface="MS PGothic" pitchFamily="34" charset="-128"/>
              </a:rPr>
              <a:t>Destination Management and Quality</a:t>
            </a:r>
          </a:p>
          <a:p>
            <a:pPr algn="ctr" defTabSz="457200" fontAlgn="base">
              <a:spcBef>
                <a:spcPct val="0"/>
              </a:spcBef>
              <a:spcAft>
                <a:spcPct val="0"/>
              </a:spcAft>
              <a:defRPr/>
            </a:pPr>
            <a:endParaRPr lang="en-GB" altLang="ko-KR" sz="14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r>
              <a:rPr lang="en-GB" altLang="ko-KR" sz="1400" b="1" dirty="0">
                <a:solidFill>
                  <a:prstClr val="black"/>
                </a:solidFill>
                <a:latin typeface="Arial Narrow" panose="020B0606020202030204" pitchFamily="34" charset="0"/>
                <a:ea typeface="MS PGothic" pitchFamily="34" charset="-128"/>
              </a:rPr>
              <a:t>UN WORLD TOURISM ORGANIZATION</a:t>
            </a:r>
          </a:p>
          <a:p>
            <a:pPr algn="ctr" defTabSz="457200" fontAlgn="base">
              <a:spcBef>
                <a:spcPct val="0"/>
              </a:spcBef>
              <a:spcAft>
                <a:spcPct val="0"/>
              </a:spcAft>
              <a:defRPr/>
            </a:pPr>
            <a:r>
              <a:rPr lang="en-GB" altLang="ko-KR" sz="1400" dirty="0">
                <a:solidFill>
                  <a:prstClr val="black"/>
                </a:solidFill>
                <a:latin typeface="Arial Narrow" panose="020B0606020202030204" pitchFamily="34" charset="0"/>
                <a:ea typeface="MS PGothic" pitchFamily="34" charset="-128"/>
                <a:hlinkClick r:id="rId3"/>
              </a:rPr>
              <a:t>eterzibasoglu@unwto.org</a:t>
            </a:r>
            <a:endParaRPr lang="en-GB" altLang="ko-KR" sz="1400"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sz="20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sz="2000" b="1" dirty="0">
              <a:solidFill>
                <a:prstClr val="black"/>
              </a:solidFill>
              <a:latin typeface="Arial Narrow" panose="020B0606020202030204" pitchFamily="34" charset="0"/>
              <a:ea typeface="MS PGothic" pitchFamily="34" charset="-128"/>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356472"/>
            <a:ext cx="2603500" cy="183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2108384"/>
            <a:ext cx="12620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8125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solidFill>
            <a:schemeClr val="bg1">
              <a:alpha val="83000"/>
            </a:schemeClr>
          </a:solidFill>
        </p:spPr>
        <p:txBody>
          <a:bodyPr>
            <a:normAutofit/>
          </a:bodyPr>
          <a:lstStyle/>
          <a:p>
            <a:r>
              <a:rPr lang="es-ES" sz="3200" b="1" dirty="0">
                <a:latin typeface="Arial Narrow" panose="020B0606020202030204" pitchFamily="34" charset="0"/>
              </a:rPr>
              <a:t>URBAN TOURISM AND DESTINATION MANAGEMENT</a:t>
            </a:r>
          </a:p>
        </p:txBody>
      </p:sp>
      <p:sp>
        <p:nvSpPr>
          <p:cNvPr id="5" name="Content Placeholder 4"/>
          <p:cNvSpPr>
            <a:spLocks noGrp="1"/>
          </p:cNvSpPr>
          <p:nvPr>
            <p:ph idx="1"/>
          </p:nvPr>
        </p:nvSpPr>
        <p:spPr>
          <a:xfrm>
            <a:off x="457200" y="1540379"/>
            <a:ext cx="8229600" cy="5141168"/>
          </a:xfrm>
          <a:solidFill>
            <a:schemeClr val="bg1">
              <a:alpha val="87000"/>
            </a:schemeClr>
          </a:solidFill>
        </p:spPr>
        <p:txBody>
          <a:bodyPr>
            <a:normAutofit fontScale="70000" lnSpcReduction="20000"/>
          </a:bodyPr>
          <a:lstStyle/>
          <a:p>
            <a:pPr marL="0" indent="0">
              <a:buNone/>
            </a:pPr>
            <a:r>
              <a:rPr lang="en-US" sz="6500" b="1" dirty="0">
                <a:latin typeface="Arial Narrow" panose="020B0606020202030204" pitchFamily="34" charset="0"/>
              </a:rPr>
              <a:t>Structure:</a:t>
            </a:r>
            <a:endParaRPr lang="en-US" sz="2400" b="1" dirty="0">
              <a:latin typeface="Arial Narrow" panose="020B0606020202030204" pitchFamily="34" charset="0"/>
            </a:endParaRPr>
          </a:p>
          <a:p>
            <a:pPr>
              <a:lnSpc>
                <a:spcPct val="170000"/>
              </a:lnSpc>
            </a:pPr>
            <a:r>
              <a:rPr lang="en-US" sz="4300" dirty="0">
                <a:latin typeface="Arial Narrow" panose="020B0606020202030204" pitchFamily="34" charset="0"/>
              </a:rPr>
              <a:t>Brief on “World tourism”</a:t>
            </a:r>
          </a:p>
          <a:p>
            <a:pPr>
              <a:lnSpc>
                <a:spcPct val="120000"/>
              </a:lnSpc>
            </a:pPr>
            <a:r>
              <a:rPr lang="en-US" sz="4300" dirty="0">
                <a:latin typeface="Arial Narrow" panose="020B0606020202030204" pitchFamily="34" charset="0"/>
              </a:rPr>
              <a:t>Introduction to Destination Management and Marketing, concepts and roles (UNWTO Definitions)</a:t>
            </a:r>
          </a:p>
          <a:p>
            <a:pPr>
              <a:lnSpc>
                <a:spcPct val="120000"/>
              </a:lnSpc>
            </a:pPr>
            <a:r>
              <a:rPr lang="en-US" sz="4300" dirty="0">
                <a:latin typeface="Arial Narrow" panose="020B0606020202030204" pitchFamily="34" charset="0"/>
              </a:rPr>
              <a:t>Principles and Process: </a:t>
            </a:r>
          </a:p>
          <a:p>
            <a:pPr lvl="1">
              <a:lnSpc>
                <a:spcPct val="120000"/>
              </a:lnSpc>
              <a:buFont typeface="Arial Narrow" panose="020B0606020202030204" pitchFamily="34" charset="0"/>
              <a:buChar char="−"/>
            </a:pPr>
            <a:r>
              <a:rPr lang="en-US" sz="4300" dirty="0">
                <a:latin typeface="Arial Narrow" panose="020B0606020202030204" pitchFamily="34" charset="0"/>
              </a:rPr>
              <a:t>Destination Management / Value Chain</a:t>
            </a:r>
          </a:p>
          <a:p>
            <a:pPr lvl="1">
              <a:lnSpc>
                <a:spcPct val="120000"/>
              </a:lnSpc>
              <a:buFont typeface="Arial Narrow" panose="020B0606020202030204" pitchFamily="34" charset="0"/>
              <a:buChar char="−"/>
            </a:pPr>
            <a:r>
              <a:rPr lang="en-US" sz="4300" dirty="0">
                <a:latin typeface="Arial Narrow" panose="020B0606020202030204" pitchFamily="34" charset="0"/>
              </a:rPr>
              <a:t>DMO Options </a:t>
            </a:r>
          </a:p>
          <a:p>
            <a:pPr lvl="1">
              <a:lnSpc>
                <a:spcPct val="120000"/>
              </a:lnSpc>
              <a:buFont typeface="Arial Narrow" panose="020B0606020202030204" pitchFamily="34" charset="0"/>
              <a:buChar char="−"/>
            </a:pPr>
            <a:r>
              <a:rPr lang="en-US" sz="4300" dirty="0">
                <a:latin typeface="Arial Narrow" panose="020B0606020202030204" pitchFamily="34" charset="0"/>
              </a:rPr>
              <a:t>Strengths and weaknesses of tourism governance models</a:t>
            </a:r>
          </a:p>
          <a:p>
            <a:endParaRPr lang="en-US" sz="3300" dirty="0">
              <a:latin typeface="Arial Narrow" panose="020B0606020202030204" pitchFamily="34" charset="0"/>
            </a:endParaRPr>
          </a:p>
          <a:p>
            <a:pPr lvl="1">
              <a:buFont typeface="Arial Narrow" panose="020B0606020202030204" pitchFamily="34" charset="0"/>
              <a:buChar char="−"/>
            </a:pPr>
            <a:endParaRPr lang="es-ES" sz="2000" dirty="0">
              <a:latin typeface="Arial Narrow" panose="020B0606020202030204" pitchFamily="34" charset="0"/>
            </a:endParaRPr>
          </a:p>
          <a:p>
            <a:endParaRPr lang="es-ES" sz="2400" dirty="0">
              <a:latin typeface="Arial Narrow" panose="020B0606020202030204" pitchFamily="34" charset="0"/>
            </a:endParaRPr>
          </a:p>
        </p:txBody>
      </p:sp>
    </p:spTree>
    <p:extLst>
      <p:ext uri="{BB962C8B-B14F-4D97-AF65-F5344CB8AC3E}">
        <p14:creationId xmlns:p14="http://schemas.microsoft.com/office/powerpoint/2010/main" val="1310465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solidFill>
            <a:schemeClr val="bg1">
              <a:alpha val="83000"/>
            </a:schemeClr>
          </a:solidFill>
        </p:spPr>
        <p:txBody>
          <a:bodyPr>
            <a:normAutofit/>
          </a:bodyPr>
          <a:lstStyle/>
          <a:p>
            <a:r>
              <a:rPr lang="es-ES" sz="3200" b="1" dirty="0">
                <a:latin typeface="Arial Narrow" panose="020B0606020202030204" pitchFamily="34" charset="0"/>
              </a:rPr>
              <a:t>URBAN TOURISM AND DESTINATION MANAGEMENT</a:t>
            </a:r>
          </a:p>
        </p:txBody>
      </p:sp>
      <p:sp>
        <p:nvSpPr>
          <p:cNvPr id="5" name="Content Placeholder 4"/>
          <p:cNvSpPr>
            <a:spLocks noGrp="1"/>
          </p:cNvSpPr>
          <p:nvPr>
            <p:ph idx="1"/>
          </p:nvPr>
        </p:nvSpPr>
        <p:spPr>
          <a:xfrm>
            <a:off x="457200" y="1600200"/>
            <a:ext cx="8229600" cy="4997152"/>
          </a:xfrm>
          <a:solidFill>
            <a:schemeClr val="bg1">
              <a:alpha val="87000"/>
            </a:schemeClr>
          </a:solidFill>
        </p:spPr>
        <p:txBody>
          <a:bodyPr>
            <a:normAutofit/>
          </a:bodyPr>
          <a:lstStyle/>
          <a:p>
            <a:pPr marL="0" indent="0">
              <a:buNone/>
            </a:pPr>
            <a:r>
              <a:rPr lang="en-US" sz="4800" b="1" dirty="0">
                <a:latin typeface="Arial Narrow" panose="020B0606020202030204" pitchFamily="34" charset="0"/>
              </a:rPr>
              <a:t>Structure:</a:t>
            </a:r>
            <a:endParaRPr lang="en-US" sz="2400" dirty="0">
              <a:latin typeface="Arial Narrow" panose="020B0606020202030204" pitchFamily="34" charset="0"/>
            </a:endParaRPr>
          </a:p>
          <a:p>
            <a:r>
              <a:rPr lang="en-US" sz="2800" dirty="0">
                <a:latin typeface="Arial Narrow" panose="020B0606020202030204" pitchFamily="34" charset="0"/>
              </a:rPr>
              <a:t>Framework for a Destination Management Strategy </a:t>
            </a:r>
          </a:p>
          <a:p>
            <a:pPr marL="0" indent="0">
              <a:buNone/>
            </a:pPr>
            <a:r>
              <a:rPr lang="en-US" sz="2800" dirty="0">
                <a:latin typeface="Arial Narrow" panose="020B0606020202030204" pitchFamily="34" charset="0"/>
              </a:rPr>
              <a:t>     (A Strategic Planning Model)</a:t>
            </a:r>
          </a:p>
          <a:p>
            <a:r>
              <a:rPr lang="en-US" sz="2800" dirty="0">
                <a:latin typeface="Arial Narrow" panose="020B0606020202030204" pitchFamily="34" charset="0"/>
              </a:rPr>
              <a:t>Tourism Product Development Process</a:t>
            </a:r>
          </a:p>
          <a:p>
            <a:r>
              <a:rPr lang="en-US" sz="2800" dirty="0">
                <a:latin typeface="Arial Narrow" panose="020B0606020202030204" pitchFamily="34" charset="0"/>
              </a:rPr>
              <a:t>A Model for Destination Competitiveness </a:t>
            </a:r>
          </a:p>
          <a:p>
            <a:r>
              <a:rPr lang="en-US" sz="2800" dirty="0">
                <a:latin typeface="Arial Narrow" panose="020B0606020202030204" pitchFamily="34" charset="0"/>
              </a:rPr>
              <a:t>Destination Quality Management</a:t>
            </a:r>
          </a:p>
          <a:p>
            <a:r>
              <a:rPr lang="en-US" sz="2800" dirty="0">
                <a:latin typeface="Arial Narrow" panose="020B0606020202030204" pitchFamily="34" charset="0"/>
              </a:rPr>
              <a:t>New Paradigms in Urban Tourism</a:t>
            </a:r>
          </a:p>
          <a:p>
            <a:r>
              <a:rPr lang="en-US" sz="2800" dirty="0">
                <a:latin typeface="Arial Narrow" panose="020B0606020202030204" pitchFamily="34" charset="0"/>
              </a:rPr>
              <a:t>Observations and Recommendations, keys to success </a:t>
            </a:r>
          </a:p>
          <a:p>
            <a:r>
              <a:rPr lang="en-US" sz="2800" dirty="0">
                <a:latin typeface="Arial Narrow" panose="020B0606020202030204" pitchFamily="34" charset="0"/>
              </a:rPr>
              <a:t>Discussions</a:t>
            </a:r>
          </a:p>
          <a:p>
            <a:endParaRPr lang="en-US" sz="2400" dirty="0">
              <a:latin typeface="Arial Narrow" panose="020B0606020202030204" pitchFamily="34" charset="0"/>
            </a:endParaRPr>
          </a:p>
          <a:p>
            <a:endParaRPr lang="en-US" sz="2400" dirty="0">
              <a:latin typeface="Arial Narrow" panose="020B0606020202030204" pitchFamily="34" charset="0"/>
            </a:endParaRPr>
          </a:p>
          <a:p>
            <a:endParaRPr lang="en-US" sz="2400" dirty="0">
              <a:latin typeface="Arial Narrow" panose="020B0606020202030204" pitchFamily="34" charset="0"/>
            </a:endParaRPr>
          </a:p>
          <a:p>
            <a:endParaRPr lang="en-US" sz="2400" dirty="0">
              <a:latin typeface="Arial Narrow" panose="020B0606020202030204" pitchFamily="34" charset="0"/>
            </a:endParaRPr>
          </a:p>
          <a:p>
            <a:pPr lvl="1">
              <a:buFont typeface="Arial Narrow" panose="020B0606020202030204" pitchFamily="34" charset="0"/>
              <a:buChar char="−"/>
            </a:pPr>
            <a:endParaRPr lang="es-ES" sz="2000" dirty="0">
              <a:latin typeface="Arial Narrow" panose="020B0606020202030204" pitchFamily="34" charset="0"/>
            </a:endParaRPr>
          </a:p>
          <a:p>
            <a:endParaRPr lang="es-ES" sz="2400" dirty="0">
              <a:latin typeface="Arial Narrow" panose="020B0606020202030204" pitchFamily="34" charset="0"/>
            </a:endParaRPr>
          </a:p>
        </p:txBody>
      </p:sp>
    </p:spTree>
    <p:extLst>
      <p:ext uri="{BB962C8B-B14F-4D97-AF65-F5344CB8AC3E}">
        <p14:creationId xmlns:p14="http://schemas.microsoft.com/office/powerpoint/2010/main" val="827013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37"/>
          <p:cNvSpPr txBox="1">
            <a:spLocks noChangeArrowheads="1"/>
          </p:cNvSpPr>
          <p:nvPr/>
        </p:nvSpPr>
        <p:spPr bwMode="auto">
          <a:xfrm>
            <a:off x="985706" y="6524625"/>
            <a:ext cx="6511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GB" altLang="es-ES" sz="1000" dirty="0">
                <a:solidFill>
                  <a:srgbClr val="336699"/>
                </a:solidFill>
                <a:latin typeface="Arial Narrow" pitchFamily="34" charset="0"/>
              </a:rPr>
              <a:t>(UNWTO)</a:t>
            </a:r>
          </a:p>
        </p:txBody>
      </p:sp>
      <p:sp>
        <p:nvSpPr>
          <p:cNvPr id="63492" name="Rectangle 7"/>
          <p:cNvSpPr>
            <a:spLocks noChangeArrowheads="1"/>
          </p:cNvSpPr>
          <p:nvPr/>
        </p:nvSpPr>
        <p:spPr bwMode="auto">
          <a:xfrm>
            <a:off x="0" y="0"/>
            <a:ext cx="9144000" cy="935038"/>
          </a:xfrm>
          <a:prstGeom prst="rect">
            <a:avLst/>
          </a:prstGeom>
          <a:solidFill>
            <a:schemeClr val="tx2">
              <a:lumMod val="20000"/>
              <a:lumOff val="80000"/>
            </a:schemeClr>
          </a:solidFill>
          <a:ln>
            <a:noFill/>
          </a:ln>
          <a:extLst/>
        </p:spPr>
        <p:txBody>
          <a:bodyPr tIns="90000" bIns="90000" anchor="ctr"/>
          <a:lstStyle>
            <a:lvl1pPr marL="342900" indent="-342900"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defTabSz="457200" fontAlgn="base">
              <a:spcBef>
                <a:spcPct val="0"/>
              </a:spcBef>
              <a:spcAft>
                <a:spcPct val="0"/>
              </a:spcAft>
              <a:buFontTx/>
              <a:buNone/>
            </a:pPr>
            <a:endParaRPr lang="en-GB" altLang="es-ES" b="1" dirty="0">
              <a:solidFill>
                <a:srgbClr val="1F497D"/>
              </a:solidFill>
              <a:latin typeface="Arial Narrow Bold"/>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0"/>
            <a:ext cx="75603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751625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3"/>
          <p:cNvGraphicFramePr>
            <a:graphicFrameLocks noChangeAspect="1"/>
          </p:cNvGraphicFramePr>
          <p:nvPr/>
        </p:nvGraphicFramePr>
        <p:xfrm>
          <a:off x="115888" y="1076325"/>
          <a:ext cx="8982075" cy="5381625"/>
        </p:xfrm>
        <a:graphic>
          <a:graphicData uri="http://schemas.openxmlformats.org/presentationml/2006/ole">
            <mc:AlternateContent xmlns:mc="http://schemas.openxmlformats.org/markup-compatibility/2006">
              <mc:Choice xmlns:v="urn:schemas-microsoft-com:vml" Requires="v">
                <p:oleObj spid="_x0000_s3110" r:id="rId4" imgW="8980186" imgH="5377138" progId="Excel.Chart.8">
                  <p:embed/>
                </p:oleObj>
              </mc:Choice>
              <mc:Fallback>
                <p:oleObj r:id="rId4" imgW="8980186" imgH="5377138"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888" y="1076325"/>
                        <a:ext cx="8982075" cy="5381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5" name="Text Box 37"/>
          <p:cNvSpPr txBox="1">
            <a:spLocks noChangeArrowheads="1"/>
          </p:cNvSpPr>
          <p:nvPr/>
        </p:nvSpPr>
        <p:spPr bwMode="auto">
          <a:xfrm>
            <a:off x="134938" y="6524625"/>
            <a:ext cx="2352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defTabSz="914400">
              <a:spcBef>
                <a:spcPct val="0"/>
              </a:spcBef>
              <a:buFontTx/>
              <a:buNone/>
            </a:pPr>
            <a:r>
              <a:rPr lang="en-GB" altLang="es-ES" sz="1000" b="0">
                <a:solidFill>
                  <a:srgbClr val="336699"/>
                </a:solidFill>
                <a:latin typeface="Arial Narrow" pitchFamily="34" charset="0"/>
              </a:rPr>
              <a:t>Source: World Tourism Organization (UNWTO)</a:t>
            </a:r>
          </a:p>
        </p:txBody>
      </p:sp>
      <p:sp>
        <p:nvSpPr>
          <p:cNvPr id="3076" name="5 CuadroTexto"/>
          <p:cNvSpPr txBox="1">
            <a:spLocks noChangeArrowheads="1"/>
          </p:cNvSpPr>
          <p:nvPr/>
        </p:nvSpPr>
        <p:spPr bwMode="auto">
          <a:xfrm>
            <a:off x="7170738" y="2917825"/>
            <a:ext cx="1547812" cy="131127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FontTx/>
              <a:buNone/>
            </a:pPr>
            <a:r>
              <a:rPr lang="en-GB" altLang="es-ES" sz="2000" dirty="0">
                <a:solidFill>
                  <a:srgbClr val="FF0000"/>
                </a:solidFill>
                <a:latin typeface="Arial" pitchFamily="34" charset="0"/>
              </a:rPr>
              <a:t>46 million arrivals more than in 2015</a:t>
            </a:r>
          </a:p>
        </p:txBody>
      </p:sp>
      <p:sp>
        <p:nvSpPr>
          <p:cNvPr id="3077" name="Rectangle 7"/>
          <p:cNvSpPr>
            <a:spLocks noChangeArrowheads="1"/>
          </p:cNvSpPr>
          <p:nvPr/>
        </p:nvSpPr>
        <p:spPr bwMode="auto">
          <a:xfrm>
            <a:off x="0" y="0"/>
            <a:ext cx="9144000" cy="935038"/>
          </a:xfrm>
          <a:prstGeom prst="rect">
            <a:avLst/>
          </a:prstGeom>
          <a:solidFill>
            <a:schemeClr val="tx2">
              <a:lumMod val="20000"/>
              <a:lumOff val="80000"/>
            </a:schemeClr>
          </a:solidFill>
          <a:ln>
            <a:noFill/>
          </a:ln>
          <a:extLst/>
        </p:spPr>
        <p:txBody>
          <a:bodyPr tIns="90000" bIns="90000" anchor="ctr"/>
          <a:lstStyle>
            <a:lvl1pPr marL="342900" indent="-342900"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pPr>
            <a:r>
              <a:rPr lang="en-GB" altLang="es-ES" b="1" dirty="0">
                <a:solidFill>
                  <a:schemeClr val="tx2"/>
                </a:solidFill>
                <a:latin typeface="Arial Narrow" panose="020B0606020202030204" pitchFamily="34" charset="0"/>
                <a:cs typeface="Times New Roman" pitchFamily="18" charset="0"/>
              </a:rPr>
              <a:t>INBOUND TOURISM IN THE WORLD</a:t>
            </a:r>
          </a:p>
        </p:txBody>
      </p:sp>
      <p:sp>
        <p:nvSpPr>
          <p:cNvPr id="3078" name="5 CuadroTexto"/>
          <p:cNvSpPr txBox="1">
            <a:spLocks noChangeArrowheads="1"/>
          </p:cNvSpPr>
          <p:nvPr/>
        </p:nvSpPr>
        <p:spPr bwMode="auto">
          <a:xfrm>
            <a:off x="5524500" y="4343400"/>
            <a:ext cx="3194050" cy="161607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FontTx/>
              <a:buNone/>
            </a:pPr>
            <a:endParaRPr lang="en-GB" altLang="es-ES" sz="2000">
              <a:solidFill>
                <a:srgbClr val="FF0000"/>
              </a:solidFill>
              <a:latin typeface="Arial" pitchFamily="34" charset="0"/>
            </a:endParaRPr>
          </a:p>
          <a:p>
            <a:pPr algn="ctr">
              <a:spcBef>
                <a:spcPct val="0"/>
              </a:spcBef>
              <a:buFontTx/>
              <a:buNone/>
            </a:pPr>
            <a:endParaRPr lang="en-GB" altLang="es-ES" sz="2000">
              <a:solidFill>
                <a:srgbClr val="FF0000"/>
              </a:solidFill>
              <a:latin typeface="Arial" pitchFamily="34" charset="0"/>
            </a:endParaRPr>
          </a:p>
          <a:p>
            <a:pPr algn="ctr">
              <a:spcBef>
                <a:spcPct val="0"/>
              </a:spcBef>
              <a:buFontTx/>
              <a:buNone/>
            </a:pPr>
            <a:r>
              <a:rPr lang="en-GB" altLang="es-ES" sz="2000">
                <a:solidFill>
                  <a:srgbClr val="FF0000"/>
                </a:solidFill>
                <a:latin typeface="Arial" pitchFamily="34" charset="0"/>
              </a:rPr>
              <a:t>306 million arrivals more than in pre-crisis year 2008</a:t>
            </a:r>
          </a:p>
        </p:txBody>
      </p:sp>
      <p:sp>
        <p:nvSpPr>
          <p:cNvPr id="3079" name="AutoShape 7"/>
          <p:cNvSpPr>
            <a:spLocks noChangeArrowheads="1"/>
          </p:cNvSpPr>
          <p:nvPr/>
        </p:nvSpPr>
        <p:spPr bwMode="auto">
          <a:xfrm>
            <a:off x="5530850" y="4435475"/>
            <a:ext cx="3194050" cy="230188"/>
          </a:xfrm>
          <a:prstGeom prst="leftRightArrow">
            <a:avLst>
              <a:gd name="adj1" fmla="val 50000"/>
              <a:gd name="adj2" fmla="val 277517"/>
            </a:avLst>
          </a:prstGeom>
          <a:solidFill>
            <a:srgbClr val="FF000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sz="2000" b="1">
                <a:solidFill>
                  <a:schemeClr val="tx2"/>
                </a:solidFill>
                <a:latin typeface="Arial" pitchFamily="34" charset="0"/>
                <a:ea typeface="MS PGothic" pitchFamily="34" charset="-128"/>
              </a:defRPr>
            </a:lvl1pPr>
            <a:lvl2pPr marL="742950" indent="-285750">
              <a:defRPr sz="2000" b="1">
                <a:solidFill>
                  <a:schemeClr val="tx2"/>
                </a:solidFill>
                <a:latin typeface="Arial" pitchFamily="34" charset="0"/>
                <a:ea typeface="MS PGothic" pitchFamily="34" charset="-128"/>
              </a:defRPr>
            </a:lvl2pPr>
            <a:lvl3pPr marL="1143000" indent="-228600">
              <a:defRPr sz="2000" b="1">
                <a:solidFill>
                  <a:schemeClr val="tx2"/>
                </a:solidFill>
                <a:latin typeface="Arial" pitchFamily="34" charset="0"/>
                <a:ea typeface="MS PGothic" pitchFamily="34" charset="-128"/>
              </a:defRPr>
            </a:lvl3pPr>
            <a:lvl4pPr marL="1600200" indent="-228600">
              <a:defRPr sz="2000" b="1">
                <a:solidFill>
                  <a:schemeClr val="tx2"/>
                </a:solidFill>
                <a:latin typeface="Arial" pitchFamily="34" charset="0"/>
                <a:ea typeface="MS PGothic" pitchFamily="34" charset="-128"/>
              </a:defRPr>
            </a:lvl4pPr>
            <a:lvl5pPr marL="2057400" indent="-228600">
              <a:defRPr sz="2000" b="1">
                <a:solidFill>
                  <a:schemeClr val="tx2"/>
                </a:solidFill>
                <a:latin typeface="Arial" pitchFamily="34" charset="0"/>
                <a:ea typeface="MS PGothic" pitchFamily="34" charset="-128"/>
              </a:defRPr>
            </a:lvl5pPr>
            <a:lvl6pPr marL="2514600" indent="-228600" algn="ctr" defTabSz="457200" eaLnBrk="0" fontAlgn="base" hangingPunct="0">
              <a:spcBef>
                <a:spcPct val="0"/>
              </a:spcBef>
              <a:spcAft>
                <a:spcPct val="0"/>
              </a:spcAft>
              <a:defRPr sz="2000" b="1">
                <a:solidFill>
                  <a:schemeClr val="tx2"/>
                </a:solidFill>
                <a:latin typeface="Arial" pitchFamily="34" charset="0"/>
                <a:ea typeface="MS PGothic" pitchFamily="34" charset="-128"/>
              </a:defRPr>
            </a:lvl6pPr>
            <a:lvl7pPr marL="2971800" indent="-228600" algn="ctr" defTabSz="457200" eaLnBrk="0" fontAlgn="base" hangingPunct="0">
              <a:spcBef>
                <a:spcPct val="0"/>
              </a:spcBef>
              <a:spcAft>
                <a:spcPct val="0"/>
              </a:spcAft>
              <a:defRPr sz="2000" b="1">
                <a:solidFill>
                  <a:schemeClr val="tx2"/>
                </a:solidFill>
                <a:latin typeface="Arial" pitchFamily="34" charset="0"/>
                <a:ea typeface="MS PGothic" pitchFamily="34" charset="-128"/>
              </a:defRPr>
            </a:lvl7pPr>
            <a:lvl8pPr marL="3429000" indent="-228600" algn="ctr" defTabSz="457200" eaLnBrk="0" fontAlgn="base" hangingPunct="0">
              <a:spcBef>
                <a:spcPct val="0"/>
              </a:spcBef>
              <a:spcAft>
                <a:spcPct val="0"/>
              </a:spcAft>
              <a:defRPr sz="2000" b="1">
                <a:solidFill>
                  <a:schemeClr val="tx2"/>
                </a:solidFill>
                <a:latin typeface="Arial" pitchFamily="34" charset="0"/>
                <a:ea typeface="MS PGothic" pitchFamily="34" charset="-128"/>
              </a:defRPr>
            </a:lvl8pPr>
            <a:lvl9pPr marL="3886200" indent="-228600" algn="ctr" defTabSz="457200" eaLnBrk="0" fontAlgn="base" hangingPunct="0">
              <a:spcBef>
                <a:spcPct val="0"/>
              </a:spcBef>
              <a:spcAft>
                <a:spcPct val="0"/>
              </a:spcAft>
              <a:defRPr sz="2000" b="1">
                <a:solidFill>
                  <a:schemeClr val="tx2"/>
                </a:solidFill>
                <a:latin typeface="Arial" pitchFamily="34" charset="0"/>
                <a:ea typeface="MS PGothic" pitchFamily="34" charset="-128"/>
              </a:defRPr>
            </a:lvl9pPr>
          </a:lstStyle>
          <a:p>
            <a:endParaRPr lang="en-CA" altLang="es-ES"/>
          </a:p>
        </p:txBody>
      </p:sp>
    </p:spTree>
    <p:extLst>
      <p:ext uri="{BB962C8B-B14F-4D97-AF65-F5344CB8AC3E}">
        <p14:creationId xmlns:p14="http://schemas.microsoft.com/office/powerpoint/2010/main" val="130945154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090" y="1341189"/>
            <a:ext cx="776326" cy="352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7"/>
          <p:cNvSpPr>
            <a:spLocks noChangeArrowheads="1"/>
          </p:cNvSpPr>
          <p:nvPr/>
        </p:nvSpPr>
        <p:spPr bwMode="auto">
          <a:xfrm>
            <a:off x="0" y="0"/>
            <a:ext cx="9144000" cy="935038"/>
          </a:xfrm>
          <a:prstGeom prst="rect">
            <a:avLst/>
          </a:prstGeom>
          <a:solidFill>
            <a:schemeClr val="tx2">
              <a:lumMod val="20000"/>
              <a:lumOff val="80000"/>
            </a:schemeClr>
          </a:solidFill>
          <a:ln>
            <a:noFill/>
          </a:ln>
          <a:extLst/>
        </p:spPr>
        <p:txBody>
          <a:bodyPr tIns="90000" bIns="90000" anchor="ctr"/>
          <a:lstStyle>
            <a:lvl1pPr marL="342900" indent="-342900"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pPr>
            <a:r>
              <a:rPr lang="en-GB" altLang="es-ES" sz="2800" b="1" dirty="0">
                <a:solidFill>
                  <a:schemeClr val="tx2"/>
                </a:solidFill>
                <a:latin typeface="Arial Narrow Bold" charset="0"/>
                <a:cs typeface="Times New Roman" pitchFamily="18" charset="0"/>
              </a:rPr>
              <a:t> </a:t>
            </a:r>
            <a:r>
              <a:rPr lang="en-GB" altLang="es-ES" b="1" dirty="0">
                <a:solidFill>
                  <a:schemeClr val="tx2"/>
                </a:solidFill>
                <a:latin typeface="Arial Narrow" panose="020B0606020202030204" pitchFamily="34" charset="0"/>
                <a:cs typeface="Times New Roman" pitchFamily="18" charset="0"/>
              </a:rPr>
              <a:t>TOP WORLD DESTINATIONS </a:t>
            </a:r>
            <a:r>
              <a:rPr lang="en-GB" altLang="es-ES" dirty="0">
                <a:solidFill>
                  <a:schemeClr val="tx2"/>
                </a:solidFill>
                <a:latin typeface="Arial Narrow" panose="020B0606020202030204" pitchFamily="34" charset="0"/>
                <a:cs typeface="Times New Roman" pitchFamily="18" charset="0"/>
              </a:rPr>
              <a:t>(2016) </a:t>
            </a:r>
          </a:p>
        </p:txBody>
      </p:sp>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3667" y="935038"/>
            <a:ext cx="3816424" cy="5854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7"/>
          <p:cNvSpPr txBox="1">
            <a:spLocks noChangeArrowheads="1"/>
          </p:cNvSpPr>
          <p:nvPr/>
        </p:nvSpPr>
        <p:spPr bwMode="auto">
          <a:xfrm>
            <a:off x="691953" y="1391865"/>
            <a:ext cx="344799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GB" altLang="es-ES" sz="2000" b="1" dirty="0">
                <a:solidFill>
                  <a:schemeClr val="tx2"/>
                </a:solidFill>
                <a:latin typeface="Arial" panose="020B0604020202020204" pitchFamily="34" charset="0"/>
                <a:cs typeface="Arial" panose="020B0604020202020204" pitchFamily="34" charset="0"/>
              </a:rPr>
              <a:t>By Int. Tourist Arrivals</a:t>
            </a:r>
          </a:p>
          <a:p>
            <a:pPr>
              <a:spcBef>
                <a:spcPct val="0"/>
              </a:spcBef>
              <a:buFontTx/>
              <a:buNone/>
            </a:pPr>
            <a:r>
              <a:rPr lang="en-GB" altLang="es-ES" sz="1600" dirty="0">
                <a:solidFill>
                  <a:schemeClr val="tx2"/>
                </a:solidFill>
                <a:latin typeface="Arial" panose="020B0604020202020204" pitchFamily="34" charset="0"/>
                <a:cs typeface="Arial" panose="020B0604020202020204" pitchFamily="34" charset="0"/>
              </a:rPr>
              <a:t>(million)</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1.  France	 83</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2.  USA		 77 </a:t>
            </a:r>
            <a:r>
              <a:rPr lang="en-GB" altLang="es-ES" sz="1200" dirty="0">
                <a:solidFill>
                  <a:schemeClr val="tx2"/>
                </a:solidFill>
                <a:latin typeface="Arial" panose="020B0604020202020204" pitchFamily="34" charset="0"/>
                <a:cs typeface="Arial" panose="020B0604020202020204" pitchFamily="34" charset="0"/>
              </a:rPr>
              <a:t>(2015)</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3.  Spain	 76</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4.  China	 59</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5.  Italy	   	 52  </a:t>
            </a:r>
          </a:p>
          <a:p>
            <a:pPr>
              <a:spcBef>
                <a:spcPct val="0"/>
              </a:spcBef>
              <a:buNone/>
            </a:pPr>
            <a:r>
              <a:rPr lang="en-GB" altLang="es-ES" sz="1800" dirty="0">
                <a:solidFill>
                  <a:schemeClr val="tx2"/>
                </a:solidFill>
                <a:latin typeface="Arial" panose="020B0604020202020204" pitchFamily="34" charset="0"/>
                <a:cs typeface="Arial" panose="020B0604020202020204" pitchFamily="34" charset="0"/>
              </a:rPr>
              <a:t> 6.  UK	   	 36</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7.  Germany	 36</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8.  Mexico	 35</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9.  Thailand	 33</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10. Turkey	 </a:t>
            </a:r>
            <a:r>
              <a:rPr lang="en-GB" altLang="es-ES" sz="1600" dirty="0">
                <a:solidFill>
                  <a:schemeClr val="tx2"/>
                </a:solidFill>
                <a:latin typeface="Arial" panose="020B0604020202020204" pitchFamily="34" charset="0"/>
                <a:cs typeface="Arial" panose="020B0604020202020204" pitchFamily="34" charset="0"/>
              </a:rPr>
              <a:t>n/a</a:t>
            </a:r>
            <a:endParaRPr lang="en-GB" altLang="es-ES" sz="1100" dirty="0">
              <a:solidFill>
                <a:schemeClr val="tx2"/>
              </a:solidFill>
              <a:latin typeface="Arial" panose="020B0604020202020204" pitchFamily="34" charset="0"/>
              <a:cs typeface="Arial" panose="020B0604020202020204" pitchFamily="34" charset="0"/>
            </a:endParaRPr>
          </a:p>
          <a:p>
            <a:pPr>
              <a:spcBef>
                <a:spcPct val="0"/>
              </a:spcBef>
              <a:buFontTx/>
              <a:buNone/>
            </a:pPr>
            <a:endParaRPr lang="en-GB" altLang="es-ES"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3138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4355976" y="1391865"/>
            <a:ext cx="3456384"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GB" altLang="es-ES" sz="2000" b="1" dirty="0">
                <a:solidFill>
                  <a:schemeClr val="tx2"/>
                </a:solidFill>
                <a:latin typeface="Arial" panose="020B0604020202020204" pitchFamily="34" charset="0"/>
                <a:cs typeface="Arial" panose="020B0604020202020204" pitchFamily="34" charset="0"/>
              </a:rPr>
              <a:t>Int. Tourism Receipts</a:t>
            </a:r>
            <a:endParaRPr lang="en-GB" altLang="es-ES" sz="2000" dirty="0">
              <a:solidFill>
                <a:schemeClr val="tx2"/>
              </a:solidFill>
              <a:latin typeface="Arial" panose="020B0604020202020204" pitchFamily="34" charset="0"/>
              <a:cs typeface="Arial" panose="020B0604020202020204" pitchFamily="34" charset="0"/>
            </a:endParaRPr>
          </a:p>
          <a:p>
            <a:pPr>
              <a:spcBef>
                <a:spcPct val="0"/>
              </a:spcBef>
              <a:buFontTx/>
              <a:buNone/>
            </a:pPr>
            <a:r>
              <a:rPr lang="en-GB" altLang="es-ES" sz="1600" dirty="0">
                <a:solidFill>
                  <a:schemeClr val="tx2"/>
                </a:solidFill>
                <a:latin typeface="Arial" panose="020B0604020202020204" pitchFamily="34" charset="0"/>
                <a:cs typeface="Arial" panose="020B0604020202020204" pitchFamily="34" charset="0"/>
              </a:rPr>
              <a:t>(US$ billion)</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1.  USA	 	 206</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2.  Spain	   60</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3.  Thailand	   50</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4.  China	   44</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5.  France	   42</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6.  Italy		   40 </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7.  UK		   40  </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8.  Germany	   37</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9.  HK (China)	   33</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10. Australia	   32</a:t>
            </a:r>
          </a:p>
        </p:txBody>
      </p:sp>
      <p:sp>
        <p:nvSpPr>
          <p:cNvPr id="5" name="Rectangle 7"/>
          <p:cNvSpPr>
            <a:spLocks noChangeArrowheads="1"/>
          </p:cNvSpPr>
          <p:nvPr/>
        </p:nvSpPr>
        <p:spPr bwMode="auto">
          <a:xfrm>
            <a:off x="0" y="0"/>
            <a:ext cx="9144000" cy="935038"/>
          </a:xfrm>
          <a:prstGeom prst="rect">
            <a:avLst/>
          </a:prstGeom>
          <a:solidFill>
            <a:schemeClr val="tx2">
              <a:lumMod val="20000"/>
              <a:lumOff val="80000"/>
            </a:schemeClr>
          </a:solidFill>
          <a:ln>
            <a:noFill/>
          </a:ln>
          <a:extLst/>
        </p:spPr>
        <p:txBody>
          <a:bodyPr tIns="90000" bIns="90000" anchor="ctr"/>
          <a:lstStyle>
            <a:lvl1pPr marL="342900" indent="-342900"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pPr>
            <a:r>
              <a:rPr lang="en-GB" altLang="es-ES" sz="2800" b="1" dirty="0">
                <a:solidFill>
                  <a:schemeClr val="tx2"/>
                </a:solidFill>
                <a:latin typeface="Arial Narrow Bold" charset="0"/>
                <a:cs typeface="Times New Roman" pitchFamily="18" charset="0"/>
              </a:rPr>
              <a:t> </a:t>
            </a:r>
            <a:r>
              <a:rPr lang="en-GB" altLang="es-ES" b="1" dirty="0">
                <a:solidFill>
                  <a:schemeClr val="tx2"/>
                </a:solidFill>
                <a:latin typeface="Arial Narrow" panose="020B0606020202030204" pitchFamily="34" charset="0"/>
                <a:cs typeface="Times New Roman" pitchFamily="18" charset="0"/>
              </a:rPr>
              <a:t>TOP WORLD DESTINATIONS </a:t>
            </a:r>
            <a:r>
              <a:rPr lang="en-GB" altLang="es-ES" dirty="0">
                <a:solidFill>
                  <a:schemeClr val="tx2"/>
                </a:solidFill>
                <a:latin typeface="Arial Narrow" panose="020B0606020202030204" pitchFamily="34" charset="0"/>
                <a:cs typeface="Times New Roman" pitchFamily="18" charset="0"/>
              </a:rPr>
              <a:t>(2016) </a:t>
            </a:r>
          </a:p>
        </p:txBody>
      </p:sp>
      <p:sp>
        <p:nvSpPr>
          <p:cNvPr id="7" name="Text Box 7"/>
          <p:cNvSpPr txBox="1">
            <a:spLocks noChangeArrowheads="1"/>
          </p:cNvSpPr>
          <p:nvPr/>
        </p:nvSpPr>
        <p:spPr bwMode="auto">
          <a:xfrm>
            <a:off x="691953" y="1391865"/>
            <a:ext cx="344799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GB" altLang="es-ES" sz="2000" b="1" dirty="0">
                <a:solidFill>
                  <a:schemeClr val="tx2"/>
                </a:solidFill>
                <a:latin typeface="Arial" panose="020B0604020202020204" pitchFamily="34" charset="0"/>
                <a:cs typeface="Arial" panose="020B0604020202020204" pitchFamily="34" charset="0"/>
              </a:rPr>
              <a:t>By Int. Tourist Arrivals</a:t>
            </a:r>
          </a:p>
          <a:p>
            <a:pPr>
              <a:spcBef>
                <a:spcPct val="0"/>
              </a:spcBef>
              <a:buFontTx/>
              <a:buNone/>
            </a:pPr>
            <a:r>
              <a:rPr lang="en-GB" altLang="es-ES" sz="1600" dirty="0">
                <a:solidFill>
                  <a:schemeClr val="tx2"/>
                </a:solidFill>
                <a:latin typeface="Arial" panose="020B0604020202020204" pitchFamily="34" charset="0"/>
                <a:cs typeface="Arial" panose="020B0604020202020204" pitchFamily="34" charset="0"/>
              </a:rPr>
              <a:t>(million)</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1.  France	 83</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2.  USA		 77 </a:t>
            </a:r>
            <a:r>
              <a:rPr lang="en-GB" altLang="es-ES" sz="1200" dirty="0">
                <a:solidFill>
                  <a:schemeClr val="tx2"/>
                </a:solidFill>
                <a:latin typeface="Arial" panose="020B0604020202020204" pitchFamily="34" charset="0"/>
                <a:cs typeface="Arial" panose="020B0604020202020204" pitchFamily="34" charset="0"/>
              </a:rPr>
              <a:t>(2015)</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3.  Spain	 76</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4.  China	 59</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5.  Italy	   	 52  </a:t>
            </a:r>
          </a:p>
          <a:p>
            <a:pPr>
              <a:spcBef>
                <a:spcPct val="0"/>
              </a:spcBef>
              <a:buNone/>
            </a:pPr>
            <a:r>
              <a:rPr lang="en-GB" altLang="es-ES" sz="1800" dirty="0">
                <a:solidFill>
                  <a:schemeClr val="tx2"/>
                </a:solidFill>
                <a:latin typeface="Arial" panose="020B0604020202020204" pitchFamily="34" charset="0"/>
                <a:cs typeface="Arial" panose="020B0604020202020204" pitchFamily="34" charset="0"/>
              </a:rPr>
              <a:t> 6.  UK	   	 36</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7.  Germany	 36</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8.  Mexico	 35</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 9.  Thailand	 33</a:t>
            </a:r>
          </a:p>
          <a:p>
            <a:pPr>
              <a:spcBef>
                <a:spcPct val="0"/>
              </a:spcBef>
              <a:buFontTx/>
              <a:buNone/>
            </a:pPr>
            <a:r>
              <a:rPr lang="en-GB" altLang="es-ES" sz="1800" dirty="0">
                <a:solidFill>
                  <a:schemeClr val="tx2"/>
                </a:solidFill>
                <a:latin typeface="Arial" panose="020B0604020202020204" pitchFamily="34" charset="0"/>
                <a:cs typeface="Arial" panose="020B0604020202020204" pitchFamily="34" charset="0"/>
              </a:rPr>
              <a:t>10. Turkey	 </a:t>
            </a:r>
            <a:r>
              <a:rPr lang="en-GB" altLang="es-ES" sz="1600" dirty="0">
                <a:solidFill>
                  <a:schemeClr val="tx2"/>
                </a:solidFill>
                <a:latin typeface="Arial" panose="020B0604020202020204" pitchFamily="34" charset="0"/>
                <a:cs typeface="Arial" panose="020B0604020202020204" pitchFamily="34" charset="0"/>
              </a:rPr>
              <a:t>n/a</a:t>
            </a:r>
            <a:endParaRPr lang="en-GB" altLang="es-ES" sz="1100" dirty="0">
              <a:solidFill>
                <a:schemeClr val="tx2"/>
              </a:solidFill>
              <a:latin typeface="Arial" panose="020B0604020202020204" pitchFamily="34" charset="0"/>
              <a:cs typeface="Arial" panose="020B0604020202020204" pitchFamily="34" charset="0"/>
            </a:endParaRPr>
          </a:p>
          <a:p>
            <a:pPr>
              <a:spcBef>
                <a:spcPct val="0"/>
              </a:spcBef>
              <a:buFontTx/>
              <a:buNone/>
            </a:pPr>
            <a:endParaRPr lang="en-GB" altLang="es-ES"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5294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7"/>
          <p:cNvSpPr>
            <a:spLocks noChangeArrowheads="1"/>
          </p:cNvSpPr>
          <p:nvPr/>
        </p:nvSpPr>
        <p:spPr bwMode="auto">
          <a:xfrm>
            <a:off x="0" y="0"/>
            <a:ext cx="9144000" cy="935038"/>
          </a:xfrm>
          <a:prstGeom prst="rect">
            <a:avLst/>
          </a:prstGeom>
          <a:solidFill>
            <a:schemeClr val="tx2">
              <a:lumMod val="20000"/>
              <a:lumOff val="80000"/>
            </a:schemeClr>
          </a:solidFill>
          <a:ln>
            <a:noFill/>
          </a:ln>
          <a:extLst/>
        </p:spPr>
        <p:txBody>
          <a:bodyPr tIns="90000" bIns="90000" anchor="ctr"/>
          <a:lstStyle>
            <a:lvl1pPr marL="342900" indent="-342900"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defTabSz="457200" fontAlgn="base">
              <a:spcBef>
                <a:spcPct val="0"/>
              </a:spcBef>
              <a:spcAft>
                <a:spcPct val="0"/>
              </a:spcAft>
              <a:buFontTx/>
              <a:buNone/>
            </a:pPr>
            <a:r>
              <a:rPr lang="en-GB" altLang="es-ES" b="1" dirty="0">
                <a:solidFill>
                  <a:srgbClr val="1F497D"/>
                </a:solidFill>
                <a:latin typeface="Arial Narrow" panose="020B0606020202030204" pitchFamily="34" charset="0"/>
                <a:cs typeface="Times New Roman" pitchFamily="18" charset="0"/>
              </a:rPr>
              <a:t>THE IMPORTANCE OF TOURISM</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35036"/>
            <a:ext cx="9144000" cy="5630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6579859"/>
            <a:ext cx="2352675"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564186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3"/>
          <p:cNvGraphicFramePr>
            <a:graphicFrameLocks noChangeAspect="1"/>
          </p:cNvGraphicFramePr>
          <p:nvPr/>
        </p:nvGraphicFramePr>
        <p:xfrm>
          <a:off x="115888" y="1076325"/>
          <a:ext cx="8982075" cy="5381625"/>
        </p:xfrm>
        <a:graphic>
          <a:graphicData uri="http://schemas.openxmlformats.org/presentationml/2006/ole">
            <mc:AlternateContent xmlns:mc="http://schemas.openxmlformats.org/markup-compatibility/2006">
              <mc:Choice xmlns:v="urn:schemas-microsoft-com:vml" Requires="v">
                <p:oleObj spid="_x0000_s4134" r:id="rId4" imgW="8980186" imgH="5377138" progId="Excel.Chart.8">
                  <p:embed/>
                </p:oleObj>
              </mc:Choice>
              <mc:Fallback>
                <p:oleObj r:id="rId4" imgW="8980186" imgH="5377138"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888" y="1076325"/>
                        <a:ext cx="8982075" cy="5381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9" name="Text Box 37"/>
          <p:cNvSpPr txBox="1">
            <a:spLocks noChangeArrowheads="1"/>
          </p:cNvSpPr>
          <p:nvPr/>
        </p:nvSpPr>
        <p:spPr bwMode="auto">
          <a:xfrm>
            <a:off x="134938" y="6524625"/>
            <a:ext cx="2352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defTabSz="914400">
              <a:spcBef>
                <a:spcPct val="0"/>
              </a:spcBef>
              <a:buFontTx/>
              <a:buNone/>
            </a:pPr>
            <a:r>
              <a:rPr lang="en-GB" altLang="es-ES" sz="1000" b="0">
                <a:solidFill>
                  <a:srgbClr val="336699"/>
                </a:solidFill>
                <a:latin typeface="Arial Narrow" pitchFamily="34" charset="0"/>
              </a:rPr>
              <a:t>Source: World Tourism Organization (UNWTO)</a:t>
            </a:r>
          </a:p>
        </p:txBody>
      </p:sp>
      <p:sp>
        <p:nvSpPr>
          <p:cNvPr id="4100" name="5 CuadroTexto"/>
          <p:cNvSpPr txBox="1">
            <a:spLocks noChangeArrowheads="1"/>
          </p:cNvSpPr>
          <p:nvPr/>
        </p:nvSpPr>
        <p:spPr bwMode="auto">
          <a:xfrm>
            <a:off x="7464425" y="3332163"/>
            <a:ext cx="1254125" cy="193833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FontTx/>
              <a:buNone/>
            </a:pPr>
            <a:r>
              <a:rPr lang="en-GB" altLang="es-ES" sz="2000">
                <a:solidFill>
                  <a:srgbClr val="FF0000"/>
                </a:solidFill>
                <a:latin typeface="Arial" pitchFamily="34" charset="0"/>
              </a:rPr>
              <a:t>24 million arrivals more than in 2015</a:t>
            </a:r>
          </a:p>
        </p:txBody>
      </p:sp>
      <p:sp>
        <p:nvSpPr>
          <p:cNvPr id="4101" name="Rectangle 7"/>
          <p:cNvSpPr>
            <a:spLocks noChangeArrowheads="1"/>
          </p:cNvSpPr>
          <p:nvPr/>
        </p:nvSpPr>
        <p:spPr bwMode="auto">
          <a:xfrm>
            <a:off x="0" y="0"/>
            <a:ext cx="9144000" cy="935038"/>
          </a:xfrm>
          <a:prstGeom prst="rect">
            <a:avLst/>
          </a:prstGeom>
          <a:solidFill>
            <a:schemeClr val="tx2">
              <a:lumMod val="20000"/>
              <a:lumOff val="80000"/>
            </a:schemeClr>
          </a:solidFill>
          <a:ln>
            <a:noFill/>
          </a:ln>
          <a:extLst/>
        </p:spPr>
        <p:txBody>
          <a:bodyPr tIns="90000" bIns="90000" anchor="ctr"/>
          <a:lstStyle>
            <a:lvl1pPr marL="342900" indent="-342900"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pPr>
            <a:r>
              <a:rPr lang="en-GB" altLang="es-ES" b="1" dirty="0">
                <a:solidFill>
                  <a:schemeClr val="tx2"/>
                </a:solidFill>
                <a:latin typeface="Arial Narrow" panose="020B0606020202030204" pitchFamily="34" charset="0"/>
                <a:cs typeface="Times New Roman" pitchFamily="18" charset="0"/>
              </a:rPr>
              <a:t>INBOUND TOURISM IN ASIA AND THE PACIFIC</a:t>
            </a:r>
          </a:p>
        </p:txBody>
      </p:sp>
      <p:sp>
        <p:nvSpPr>
          <p:cNvPr id="4102" name="5 CuadroTexto"/>
          <p:cNvSpPr txBox="1">
            <a:spLocks noChangeArrowheads="1"/>
          </p:cNvSpPr>
          <p:nvPr/>
        </p:nvSpPr>
        <p:spPr bwMode="auto">
          <a:xfrm>
            <a:off x="5524500" y="4343400"/>
            <a:ext cx="3194050" cy="161607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FontTx/>
              <a:buNone/>
            </a:pPr>
            <a:endParaRPr lang="en-GB" altLang="es-ES" sz="2000">
              <a:solidFill>
                <a:srgbClr val="FF0000"/>
              </a:solidFill>
              <a:latin typeface="Arial" pitchFamily="34" charset="0"/>
            </a:endParaRPr>
          </a:p>
          <a:p>
            <a:pPr algn="ctr">
              <a:spcBef>
                <a:spcPct val="0"/>
              </a:spcBef>
              <a:buFontTx/>
              <a:buNone/>
            </a:pPr>
            <a:endParaRPr lang="en-GB" altLang="es-ES" sz="2000">
              <a:solidFill>
                <a:srgbClr val="FF0000"/>
              </a:solidFill>
              <a:latin typeface="Arial" pitchFamily="34" charset="0"/>
            </a:endParaRPr>
          </a:p>
          <a:p>
            <a:pPr algn="ctr">
              <a:spcBef>
                <a:spcPct val="0"/>
              </a:spcBef>
              <a:buFontTx/>
              <a:buNone/>
            </a:pPr>
            <a:r>
              <a:rPr lang="en-GB" altLang="es-ES" sz="2000">
                <a:solidFill>
                  <a:srgbClr val="FF0000"/>
                </a:solidFill>
                <a:latin typeface="Arial" pitchFamily="34" charset="0"/>
              </a:rPr>
              <a:t>118 million arrivals more than in pre-crisis year 2008</a:t>
            </a:r>
          </a:p>
        </p:txBody>
      </p:sp>
      <p:sp>
        <p:nvSpPr>
          <p:cNvPr id="4103" name="AutoShape 8"/>
          <p:cNvSpPr>
            <a:spLocks noChangeArrowheads="1"/>
          </p:cNvSpPr>
          <p:nvPr/>
        </p:nvSpPr>
        <p:spPr bwMode="auto">
          <a:xfrm>
            <a:off x="5530850" y="4435475"/>
            <a:ext cx="3194050" cy="230188"/>
          </a:xfrm>
          <a:prstGeom prst="leftRightArrow">
            <a:avLst>
              <a:gd name="adj1" fmla="val 50000"/>
              <a:gd name="adj2" fmla="val 277517"/>
            </a:avLst>
          </a:prstGeom>
          <a:solidFill>
            <a:srgbClr val="FF000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FontTx/>
              <a:buNone/>
            </a:pPr>
            <a:endParaRPr lang="en-CA" altLang="en-US" sz="2000">
              <a:solidFill>
                <a:schemeClr val="tx2"/>
              </a:solidFill>
              <a:latin typeface="Arial" pitchFamily="34" charset="0"/>
            </a:endParaRPr>
          </a:p>
        </p:txBody>
      </p:sp>
    </p:spTree>
    <p:extLst>
      <p:ext uri="{BB962C8B-B14F-4D97-AF65-F5344CB8AC3E}">
        <p14:creationId xmlns:p14="http://schemas.microsoft.com/office/powerpoint/2010/main" val="8617197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3"/>
          <p:cNvGraphicFramePr>
            <a:graphicFrameLocks noChangeAspect="1"/>
          </p:cNvGraphicFramePr>
          <p:nvPr>
            <p:extLst>
              <p:ext uri="{D42A27DB-BD31-4B8C-83A1-F6EECF244321}">
                <p14:modId xmlns:p14="http://schemas.microsoft.com/office/powerpoint/2010/main" val="746265958"/>
              </p:ext>
            </p:extLst>
          </p:nvPr>
        </p:nvGraphicFramePr>
        <p:xfrm>
          <a:off x="111780" y="1027370"/>
          <a:ext cx="8939213" cy="5654675"/>
        </p:xfrm>
        <a:graphic>
          <a:graphicData uri="http://schemas.openxmlformats.org/presentationml/2006/ole">
            <mc:AlternateContent xmlns:mc="http://schemas.openxmlformats.org/markup-compatibility/2006">
              <mc:Choice xmlns:v="urn:schemas-microsoft-com:vml" Requires="v">
                <p:oleObj spid="_x0000_s5158" name="Chart" r:id="rId4" imgW="8982190" imgH="5657850" progId="MSGraph.Chart.8">
                  <p:embed followColorScheme="full"/>
                </p:oleObj>
              </mc:Choice>
              <mc:Fallback>
                <p:oleObj name="Chart" r:id="rId4" imgW="8982190" imgH="5657850" progId="MSGraph.Chart.8">
                  <p:embed followColorScheme="full"/>
                  <p:pic>
                    <p:nvPicPr>
                      <p:cNvPr id="0" name=""/>
                      <p:cNvPicPr>
                        <a:picLocks noChangeAspect="1" noChangeArrowheads="1"/>
                      </p:cNvPicPr>
                      <p:nvPr/>
                    </p:nvPicPr>
                    <p:blipFill>
                      <a:blip r:embed="rId5"/>
                      <a:srcRect/>
                      <a:stretch>
                        <a:fillRect/>
                      </a:stretch>
                    </p:blipFill>
                    <p:spPr bwMode="auto">
                      <a:xfrm>
                        <a:off x="111780" y="1027370"/>
                        <a:ext cx="8939213" cy="56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3491" name="Text Box 37"/>
          <p:cNvSpPr txBox="1">
            <a:spLocks noChangeArrowheads="1"/>
          </p:cNvSpPr>
          <p:nvPr/>
        </p:nvSpPr>
        <p:spPr bwMode="auto">
          <a:xfrm>
            <a:off x="134938" y="6524625"/>
            <a:ext cx="23526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0" fontAlgn="base" hangingPunct="0">
              <a:spcBef>
                <a:spcPct val="0"/>
              </a:spcBef>
              <a:spcAft>
                <a:spcPct val="0"/>
              </a:spcAft>
              <a:buFontTx/>
              <a:buNone/>
            </a:pPr>
            <a:r>
              <a:rPr lang="en-GB" altLang="es-ES" sz="1000">
                <a:solidFill>
                  <a:srgbClr val="336699"/>
                </a:solidFill>
                <a:latin typeface="Arial Narrow" pitchFamily="34" charset="0"/>
              </a:rPr>
              <a:t>Source: World Tourism Organization (UNWTO)</a:t>
            </a:r>
          </a:p>
        </p:txBody>
      </p:sp>
      <p:sp>
        <p:nvSpPr>
          <p:cNvPr id="63492" name="Rectangle 7"/>
          <p:cNvSpPr>
            <a:spLocks noChangeArrowheads="1"/>
          </p:cNvSpPr>
          <p:nvPr/>
        </p:nvSpPr>
        <p:spPr bwMode="auto">
          <a:xfrm>
            <a:off x="0" y="0"/>
            <a:ext cx="9144000" cy="935038"/>
          </a:xfrm>
          <a:prstGeom prst="rect">
            <a:avLst/>
          </a:prstGeom>
          <a:solidFill>
            <a:schemeClr val="tx2">
              <a:lumMod val="20000"/>
              <a:lumOff val="80000"/>
            </a:schemeClr>
          </a:solidFill>
          <a:ln>
            <a:noFill/>
          </a:ln>
          <a:extLst/>
        </p:spPr>
        <p:txBody>
          <a:bodyPr tIns="90000" bIns="90000" anchor="ctr"/>
          <a:lstStyle>
            <a:lvl1pPr marL="342900" indent="-342900" algn="l">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lgn="l">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lgn="l">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lgn="l">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lgn="l">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defTabSz="457200" fontAlgn="base">
              <a:spcBef>
                <a:spcPct val="0"/>
              </a:spcBef>
              <a:spcAft>
                <a:spcPct val="0"/>
              </a:spcAft>
              <a:buFontTx/>
              <a:buNone/>
            </a:pPr>
            <a:r>
              <a:rPr lang="en-GB" altLang="es-ES" b="1" dirty="0">
                <a:solidFill>
                  <a:srgbClr val="1F497D"/>
                </a:solidFill>
                <a:latin typeface="Arial Narrow" panose="020B0606020202030204" pitchFamily="34" charset="0"/>
                <a:cs typeface="Times New Roman" pitchFamily="18" charset="0"/>
              </a:rPr>
              <a:t>OUTBOUND TOURISM FROM</a:t>
            </a:r>
            <a:r>
              <a:rPr lang="es-ES" altLang="es-ES" b="1" dirty="0">
                <a:solidFill>
                  <a:srgbClr val="1F497D"/>
                </a:solidFill>
                <a:latin typeface="Arial Narrow" panose="020B0606020202030204" pitchFamily="34" charset="0"/>
                <a:cs typeface="Times New Roman" pitchFamily="18" charset="0"/>
              </a:rPr>
              <a:t> CHINA</a:t>
            </a:r>
            <a:endParaRPr lang="en-GB" altLang="es-ES" b="1" dirty="0">
              <a:solidFill>
                <a:srgbClr val="1F497D"/>
              </a:solidFill>
              <a:latin typeface="Arial Narrow" panose="020B0606020202030204" pitchFamily="34" charset="0"/>
              <a:cs typeface="Times New Roman" pitchFamily="18" charset="0"/>
            </a:endParaRPr>
          </a:p>
        </p:txBody>
      </p:sp>
    </p:spTree>
    <p:extLst>
      <p:ext uri="{BB962C8B-B14F-4D97-AF65-F5344CB8AC3E}">
        <p14:creationId xmlns:p14="http://schemas.microsoft.com/office/powerpoint/2010/main" val="27116850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8"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79512" y="260648"/>
            <a:ext cx="8640960" cy="1008112"/>
          </a:xfrm>
          <a:solidFill>
            <a:schemeClr val="bg1">
              <a:alpha val="68000"/>
            </a:schemeClr>
          </a:solidFill>
        </p:spPr>
        <p:txBody>
          <a:bodyPr>
            <a:normAutofit fontScale="90000"/>
          </a:bodyPr>
          <a:lstStyle/>
          <a:p>
            <a:r>
              <a:rPr lang="en-US" sz="3200" b="1" dirty="0">
                <a:latin typeface="Arial Narrow" panose="020B0606020202030204" pitchFamily="34" charset="0"/>
              </a:rPr>
              <a:t>INTRODUCTION TO DESTINATION MANAGEMENT AND MARKETING</a:t>
            </a:r>
          </a:p>
        </p:txBody>
      </p:sp>
      <p:sp>
        <p:nvSpPr>
          <p:cNvPr id="6" name="TextBox 5"/>
          <p:cNvSpPr txBox="1"/>
          <p:nvPr/>
        </p:nvSpPr>
        <p:spPr>
          <a:xfrm>
            <a:off x="179512" y="1628507"/>
            <a:ext cx="8712968" cy="4370427"/>
          </a:xfrm>
          <a:prstGeom prst="rect">
            <a:avLst/>
          </a:prstGeom>
          <a:solidFill>
            <a:schemeClr val="bg1">
              <a:alpha val="79000"/>
            </a:schemeClr>
          </a:solidFill>
        </p:spPr>
        <p:txBody>
          <a:bodyPr wrap="square" rtlCol="0">
            <a:spAutoFit/>
          </a:bodyPr>
          <a:lstStyle/>
          <a:p>
            <a:r>
              <a:rPr lang="en-US" sz="3600" b="1" dirty="0">
                <a:latin typeface="Arial Narrow" panose="020B0606020202030204" pitchFamily="34" charset="0"/>
              </a:rPr>
              <a:t>Concepts &amp; Definitions:</a:t>
            </a:r>
          </a:p>
          <a:p>
            <a:pPr lvl="1"/>
            <a:endParaRPr lang="en-US" sz="2800" b="1" u="sng" dirty="0">
              <a:latin typeface="Arial Narrow" panose="020B0606020202030204" pitchFamily="34" charset="0"/>
            </a:endParaRPr>
          </a:p>
          <a:p>
            <a:pPr algn="just"/>
            <a:r>
              <a:rPr lang="es-ES" sz="2800" b="1" u="sng" dirty="0">
                <a:latin typeface="Arial Narrow" panose="020B0606020202030204" pitchFamily="34" charset="0"/>
              </a:rPr>
              <a:t> A TOURISM DESTINATION</a:t>
            </a:r>
            <a:r>
              <a:rPr lang="en-US" sz="3200" b="1" dirty="0">
                <a:latin typeface="Arial Narrow" panose="020B0606020202030204" pitchFamily="34" charset="0"/>
              </a:rPr>
              <a:t> </a:t>
            </a:r>
            <a:r>
              <a:rPr lang="en-US" sz="2600" b="1" dirty="0">
                <a:latin typeface="Arial Narrow" panose="020B0606020202030204" pitchFamily="34" charset="0"/>
              </a:rPr>
              <a:t>is a physical space with or without administrative and/or analytical boundaries in which a visitor can spend an overnight. It is the cluster (co-location) of products and services, and of activities and experiences along the tourism value chain and a basic unit of analysis of tourism. A destination incorporates various stakeholders and can network to form larger destinations. It is also intangible with its image and identity which may influence its market competitiveness.</a:t>
            </a:r>
            <a:endParaRPr lang="es-ES" sz="2600" b="1" dirty="0">
              <a:latin typeface="Arial Narrow" panose="020B0606020202030204" pitchFamily="34" charset="0"/>
            </a:endParaRPr>
          </a:p>
        </p:txBody>
      </p:sp>
    </p:spTree>
    <p:extLst>
      <p:ext uri="{BB962C8B-B14F-4D97-AF65-F5344CB8AC3E}">
        <p14:creationId xmlns:p14="http://schemas.microsoft.com/office/powerpoint/2010/main" val="200542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0083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fontScale="90000"/>
          </a:bodyPr>
          <a:lstStyle/>
          <a:p>
            <a:r>
              <a:rPr lang="en-US" sz="3200" b="1" dirty="0">
                <a:latin typeface="Arial Narrow" panose="020B0606020202030204" pitchFamily="34" charset="0"/>
              </a:rPr>
              <a:t>INTRODUCTION TO DESTINATION MANAGEMENT AND MARKETING</a:t>
            </a:r>
          </a:p>
        </p:txBody>
      </p:sp>
      <p:sp>
        <p:nvSpPr>
          <p:cNvPr id="6" name="TextBox 5"/>
          <p:cNvSpPr txBox="1"/>
          <p:nvPr/>
        </p:nvSpPr>
        <p:spPr>
          <a:xfrm>
            <a:off x="457222" y="1628507"/>
            <a:ext cx="8208540" cy="4832092"/>
          </a:xfrm>
          <a:prstGeom prst="rect">
            <a:avLst/>
          </a:prstGeom>
          <a:solidFill>
            <a:schemeClr val="bg1">
              <a:alpha val="84000"/>
            </a:schemeClr>
          </a:solidFill>
        </p:spPr>
        <p:txBody>
          <a:bodyPr wrap="square" rtlCol="0">
            <a:spAutoFit/>
          </a:bodyPr>
          <a:lstStyle/>
          <a:p>
            <a:r>
              <a:rPr lang="es-ES" sz="2800" b="1" u="sng" dirty="0">
                <a:latin typeface="Arial Narrow" panose="020B0606020202030204" pitchFamily="34" charset="0"/>
              </a:rPr>
              <a:t> A DESTINATION MANAGEMENT/ MARKETING ORGANIZATION (DMO):</a:t>
            </a:r>
            <a:r>
              <a:rPr lang="en-US" sz="2100" b="1" dirty="0">
                <a:latin typeface="Arial Narrow" panose="020B0606020202030204" pitchFamily="34" charset="0"/>
              </a:rPr>
              <a:t>is the leading organizational entity which may encompass the various authorities, stakeholders and professionals and facilitates tourism sector partnerships towards a collective destination vision. The governance structures of DMOs vary from a single public authority to a public/private partnership model with the key role of initiating, coordinating and managing certain activities such as implementation of tourism policies, strategic planning, product development, promotion and marketing and convention bureau activities. </a:t>
            </a:r>
          </a:p>
          <a:p>
            <a:pPr algn="just"/>
            <a:endParaRPr lang="en-US" sz="2100" b="1" u="sng" dirty="0">
              <a:latin typeface="Arial Narrow" panose="020B0606020202030204" pitchFamily="34" charset="0"/>
            </a:endParaRPr>
          </a:p>
          <a:p>
            <a:pPr algn="just"/>
            <a:r>
              <a:rPr lang="en-US" sz="2100" b="1" i="1" dirty="0">
                <a:latin typeface="Arial Narrow" panose="020B0606020202030204" pitchFamily="34" charset="0"/>
              </a:rPr>
              <a:t>The functions of the DMOs may vary from national to regional and local levels depending on the current and potential needs as well as on the decentralization level of public administration. Not every tourism destination has a DMO. </a:t>
            </a:r>
          </a:p>
        </p:txBody>
      </p:sp>
    </p:spTree>
    <p:extLst>
      <p:ext uri="{BB962C8B-B14F-4D97-AF65-F5344CB8AC3E}">
        <p14:creationId xmlns:p14="http://schemas.microsoft.com/office/powerpoint/2010/main" val="1126406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3999"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fontScale="90000"/>
          </a:bodyPr>
          <a:lstStyle/>
          <a:p>
            <a:r>
              <a:rPr lang="en-US" sz="3200" b="1" dirty="0">
                <a:latin typeface="Arial Narrow" panose="020B0606020202030204" pitchFamily="34" charset="0"/>
              </a:rPr>
              <a:t>INTRODUCTION TO DESTINATION MANAGEMENT AND MARKETING</a:t>
            </a:r>
          </a:p>
        </p:txBody>
      </p:sp>
      <p:sp>
        <p:nvSpPr>
          <p:cNvPr id="6" name="TextBox 5"/>
          <p:cNvSpPr txBox="1"/>
          <p:nvPr/>
        </p:nvSpPr>
        <p:spPr>
          <a:xfrm>
            <a:off x="457222" y="2420888"/>
            <a:ext cx="8208540" cy="3970318"/>
          </a:xfrm>
          <a:prstGeom prst="rect">
            <a:avLst/>
          </a:prstGeom>
          <a:solidFill>
            <a:schemeClr val="bg1">
              <a:alpha val="84000"/>
            </a:schemeClr>
          </a:solidFill>
        </p:spPr>
        <p:txBody>
          <a:bodyPr wrap="square" rtlCol="0">
            <a:spAutoFit/>
          </a:bodyPr>
          <a:lstStyle/>
          <a:p>
            <a:pPr algn="just"/>
            <a:r>
              <a:rPr lang="es-ES" sz="2800" b="1" u="sng" dirty="0">
                <a:latin typeface="Arial Narrow" panose="020B0606020202030204" pitchFamily="34" charset="0"/>
              </a:rPr>
              <a:t> A TOURISM PRODUCT:</a:t>
            </a:r>
            <a:r>
              <a:rPr lang="es-ES" sz="2800" b="1" dirty="0">
                <a:latin typeface="Arial Narrow" panose="020B0606020202030204" pitchFamily="34" charset="0"/>
              </a:rPr>
              <a:t>  </a:t>
            </a:r>
            <a:r>
              <a:rPr lang="en-US" sz="2800" b="1" dirty="0">
                <a:latin typeface="Arial Narrow" panose="020B0606020202030204" pitchFamily="34" charset="0"/>
              </a:rPr>
              <a:t>is a combination of tangible and intangible elements, such as natural, cultural and man-made resources, attractions, facilities, services and activities around a specific center of interest which represents the core of the destination marketing mix and creates an overall visitor experience including emotional aspects for the potential customers. A tourism product is priced and sold through distribution channels and it has a life-cycle. </a:t>
            </a:r>
          </a:p>
        </p:txBody>
      </p:sp>
    </p:spTree>
    <p:extLst>
      <p:ext uri="{BB962C8B-B14F-4D97-AF65-F5344CB8AC3E}">
        <p14:creationId xmlns:p14="http://schemas.microsoft.com/office/powerpoint/2010/main" val="2936577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esultado de imagen de nep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44"/>
            <a:ext cx="9144000" cy="68649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fontScale="90000"/>
          </a:bodyPr>
          <a:lstStyle/>
          <a:p>
            <a:r>
              <a:rPr lang="en-US" sz="3200" b="1" dirty="0">
                <a:latin typeface="Arial Narrow" panose="020B0606020202030204" pitchFamily="34" charset="0"/>
              </a:rPr>
              <a:t>INTRODUCTION TO DESTINATION MANAGEMENT AND MARKETING</a:t>
            </a:r>
          </a:p>
        </p:txBody>
      </p:sp>
      <p:sp>
        <p:nvSpPr>
          <p:cNvPr id="6" name="TextBox 5"/>
          <p:cNvSpPr txBox="1"/>
          <p:nvPr/>
        </p:nvSpPr>
        <p:spPr>
          <a:xfrm>
            <a:off x="457222" y="1628507"/>
            <a:ext cx="8208540" cy="4955203"/>
          </a:xfrm>
          <a:prstGeom prst="rect">
            <a:avLst/>
          </a:prstGeom>
          <a:solidFill>
            <a:schemeClr val="bg1">
              <a:alpha val="84000"/>
            </a:schemeClr>
          </a:solidFill>
        </p:spPr>
        <p:txBody>
          <a:bodyPr wrap="square" rtlCol="0">
            <a:spAutoFit/>
          </a:bodyPr>
          <a:lstStyle/>
          <a:p>
            <a:pPr algn="just"/>
            <a:r>
              <a:rPr lang="es-ES" sz="2800" b="1" u="sng" dirty="0">
                <a:latin typeface="Arial Narrow" panose="020B0606020202030204" pitchFamily="34" charset="0"/>
              </a:rPr>
              <a:t>TOURISM VALUE CHAIN:</a:t>
            </a:r>
            <a:r>
              <a:rPr lang="es-ES" sz="2800" b="1" dirty="0">
                <a:latin typeface="Arial Narrow" panose="020B0606020202030204" pitchFamily="34" charset="0"/>
              </a:rPr>
              <a:t> </a:t>
            </a:r>
            <a:r>
              <a:rPr lang="en-US" sz="2400" b="1" dirty="0">
                <a:latin typeface="Arial Narrow" panose="020B0606020202030204" pitchFamily="34" charset="0"/>
              </a:rPr>
              <a:t>is the sequence of primary and support activities which are strategically fundamental for the performance of the tourism sector. Linked processes such as policy making and integrated planning, product development and packaging, promotion and marketing, distribution and sales and destination operations and services are the key primary activities of the tourism value chain. </a:t>
            </a:r>
          </a:p>
          <a:p>
            <a:pPr algn="just"/>
            <a:endParaRPr lang="en-US" sz="2400" b="1" i="1" dirty="0">
              <a:latin typeface="Arial Narrow" panose="020B0606020202030204" pitchFamily="34" charset="0"/>
            </a:endParaRPr>
          </a:p>
          <a:p>
            <a:pPr algn="just"/>
            <a:r>
              <a:rPr lang="en-US" sz="2400" b="1" i="1" dirty="0">
                <a:latin typeface="Arial Narrow" panose="020B0606020202030204" pitchFamily="34" charset="0"/>
              </a:rPr>
              <a:t>Support activities involve transport and infrastructure, human resource development, technology and systems development and other complementary goods and services which may not be related to core tourism businesses but have a high impact on the value of tourism.</a:t>
            </a:r>
          </a:p>
        </p:txBody>
      </p:sp>
    </p:spTree>
    <p:extLst>
      <p:ext uri="{BB962C8B-B14F-4D97-AF65-F5344CB8AC3E}">
        <p14:creationId xmlns:p14="http://schemas.microsoft.com/office/powerpoint/2010/main" val="2752745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19256" cy="1008112"/>
          </a:xfrm>
          <a:solidFill>
            <a:schemeClr val="tx2">
              <a:lumMod val="20000"/>
              <a:lumOff val="80000"/>
              <a:alpha val="68000"/>
            </a:schemeClr>
          </a:solidFill>
        </p:spPr>
        <p:txBody>
          <a:bodyPr>
            <a:normAutofit fontScale="90000"/>
          </a:bodyPr>
          <a:lstStyle/>
          <a:p>
            <a:r>
              <a:rPr lang="en-US" sz="3200" b="1" dirty="0">
                <a:latin typeface="Arial Narrow" panose="020B0606020202030204" pitchFamily="34" charset="0"/>
              </a:rPr>
              <a:t>DESTINATION MANAGEMENT &amp;</a:t>
            </a:r>
            <a:br>
              <a:rPr lang="en-US" sz="3200" b="1" dirty="0">
                <a:latin typeface="Arial Narrow" panose="020B0606020202030204" pitchFamily="34" charset="0"/>
              </a:rPr>
            </a:br>
            <a:r>
              <a:rPr lang="en-US" sz="3200" b="1" dirty="0">
                <a:latin typeface="Arial Narrow" panose="020B0606020202030204" pitchFamily="34" charset="0"/>
              </a:rPr>
              <a:t>TOURISM VALUE CHAIN</a:t>
            </a:r>
          </a:p>
        </p:txBody>
      </p:sp>
      <p:graphicFrame>
        <p:nvGraphicFramePr>
          <p:cNvPr id="7" name="Content Placeholder 4"/>
          <p:cNvGraphicFramePr>
            <a:graphicFrameLocks noGrp="1"/>
          </p:cNvGraphicFramePr>
          <p:nvPr>
            <p:ph idx="1"/>
            <p:extLst>
              <p:ext uri="{D42A27DB-BD31-4B8C-83A1-F6EECF244321}">
                <p14:modId xmlns:p14="http://schemas.microsoft.com/office/powerpoint/2010/main" val="2467421097"/>
              </p:ext>
            </p:extLst>
          </p:nvPr>
        </p:nvGraphicFramePr>
        <p:xfrm>
          <a:off x="323528" y="1340768"/>
          <a:ext cx="8229600"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7234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9" name="Content Placeholder 18"/>
          <p:cNvGraphicFramePr>
            <a:graphicFrameLocks noGrp="1"/>
          </p:cNvGraphicFramePr>
          <p:nvPr>
            <p:ph idx="1"/>
            <p:extLst>
              <p:ext uri="{D42A27DB-BD31-4B8C-83A1-F6EECF244321}">
                <p14:modId xmlns:p14="http://schemas.microsoft.com/office/powerpoint/2010/main" val="968974265"/>
              </p:ext>
            </p:extLst>
          </p:nvPr>
        </p:nvGraphicFramePr>
        <p:xfrm>
          <a:off x="457200" y="1600200"/>
          <a:ext cx="82296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5" name="Diagram 4"/>
          <p:cNvGrpSpPr>
            <a:grpSpLocks/>
          </p:cNvGrpSpPr>
          <p:nvPr/>
        </p:nvGrpSpPr>
        <p:grpSpPr bwMode="auto">
          <a:xfrm>
            <a:off x="479791" y="1662989"/>
            <a:ext cx="8208911" cy="4860925"/>
            <a:chOff x="1385" y="92"/>
            <a:chExt cx="3399" cy="3432"/>
          </a:xfrm>
          <a:solidFill>
            <a:schemeClr val="bg1"/>
          </a:solidFill>
        </p:grpSpPr>
        <p:sp>
          <p:nvSpPr>
            <p:cNvPr id="36" name="AutoShape 5"/>
            <p:cNvSpPr>
              <a:spLocks noGrp="1" noChangeAspect="1" noChangeArrowheads="1" noTextEdit="1"/>
            </p:cNvSpPr>
            <p:nvPr/>
          </p:nvSpPr>
          <p:spPr bwMode="auto">
            <a:xfrm>
              <a:off x="1385" y="92"/>
              <a:ext cx="3399" cy="3432"/>
            </a:xfrm>
            <a:prstGeom prst="rect">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ctr" eaLnBrk="0" hangingPunct="0"/>
              <a:endParaRPr lang="es-ES" sz="1600" dirty="0">
                <a:solidFill>
                  <a:prstClr val="black"/>
                </a:solidFill>
                <a:latin typeface="Arial" charset="0"/>
              </a:endParaRPr>
            </a:p>
          </p:txBody>
        </p:sp>
        <p:sp>
          <p:nvSpPr>
            <p:cNvPr id="37" name="_s1028"/>
            <p:cNvSpPr>
              <a:spLocks noChangeShapeType="1"/>
            </p:cNvSpPr>
            <p:nvPr/>
          </p:nvSpPr>
          <p:spPr bwMode="auto">
            <a:xfrm flipH="1" flipV="1">
              <a:off x="2384" y="1424"/>
              <a:ext cx="350" cy="202"/>
            </a:xfrm>
            <a:prstGeom prst="line">
              <a:avLst/>
            </a:prstGeom>
            <a:grpFill/>
            <a:ln w="28575">
              <a:solidFill>
                <a:schemeClr val="bg2">
                  <a:lumMod val="75000"/>
                </a:schemeClr>
              </a:solidFill>
              <a:round/>
              <a:headEnd/>
              <a:tailEnd/>
            </a:ln>
            <a:extLst/>
          </p:spPr>
          <p:txBody>
            <a:bodyPr vert="horz" wrap="square" lIns="0" tIns="0" rIns="0" bIns="0" numCol="1" anchor="ctr" anchorCtr="0" compatLnSpc="1">
              <a:prstTxWarp prst="textNoShape">
                <a:avLst/>
              </a:prstTxWarp>
            </a:bodyPr>
            <a:lstStyle/>
            <a:p>
              <a:pPr algn="ctr" eaLnBrk="0" hangingPunct="0"/>
              <a:endParaRPr lang="es-ES" sz="1600" dirty="0">
                <a:solidFill>
                  <a:prstClr val="black"/>
                </a:solidFill>
                <a:latin typeface="Arial" charset="0"/>
              </a:endParaRPr>
            </a:p>
          </p:txBody>
        </p:sp>
        <p:sp>
          <p:nvSpPr>
            <p:cNvPr id="38" name="_s1029"/>
            <p:cNvSpPr>
              <a:spLocks noChangeArrowheads="1"/>
            </p:cNvSpPr>
            <p:nvPr/>
          </p:nvSpPr>
          <p:spPr bwMode="auto">
            <a:xfrm>
              <a:off x="1758" y="786"/>
              <a:ext cx="807" cy="853"/>
            </a:xfrm>
            <a:prstGeom prst="ellipse">
              <a:avLst/>
            </a:prstGeom>
            <a:solidFill>
              <a:srgbClr val="CCFF99"/>
            </a:solidFill>
            <a:ln w="9525">
              <a:solidFill>
                <a:schemeClr val="bg2">
                  <a:lumMod val="75000"/>
                </a:schemeClr>
              </a:solidFill>
              <a:round/>
              <a:headEnd/>
              <a:tailEnd/>
            </a:ln>
          </p:spPr>
          <p:txBody>
            <a:bodyPr vert="horz" wrap="none" lIns="0" tIns="0" rIns="0" bIns="0" numCol="1" anchor="ctr" anchorCtr="0" compatLnSpc="1">
              <a:prstTxWarp prst="textNoShape">
                <a:avLst/>
              </a:prstTxWarp>
            </a:bodyPr>
            <a:lstStyle/>
            <a:p>
              <a:pPr algn="ctr" eaLnBrk="0" hangingPunct="0"/>
              <a:r>
                <a:rPr lang="es-ES" sz="2000" b="1" dirty="0">
                  <a:solidFill>
                    <a:prstClr val="black"/>
                  </a:solidFill>
                  <a:latin typeface="Arial Narrow" panose="020B0606020202030204" pitchFamily="34" charset="0"/>
                </a:rPr>
                <a:t>Price</a:t>
              </a:r>
            </a:p>
          </p:txBody>
        </p:sp>
        <p:sp>
          <p:nvSpPr>
            <p:cNvPr id="39" name="_s1030"/>
            <p:cNvSpPr>
              <a:spLocks noChangeShapeType="1"/>
            </p:cNvSpPr>
            <p:nvPr/>
          </p:nvSpPr>
          <p:spPr bwMode="auto">
            <a:xfrm flipH="1">
              <a:off x="2384" y="2029"/>
              <a:ext cx="350" cy="202"/>
            </a:xfrm>
            <a:prstGeom prst="line">
              <a:avLst/>
            </a:prstGeom>
            <a:grpFill/>
            <a:ln w="28575">
              <a:solidFill>
                <a:schemeClr val="bg2">
                  <a:lumMod val="75000"/>
                </a:schemeClr>
              </a:solidFill>
              <a:round/>
              <a:headEnd/>
              <a:tailEnd/>
            </a:ln>
            <a:extLst/>
          </p:spPr>
          <p:txBody>
            <a:bodyPr vert="horz" wrap="square" lIns="0" tIns="0" rIns="0" bIns="0" numCol="1" anchor="ctr" anchorCtr="0" compatLnSpc="1">
              <a:prstTxWarp prst="textNoShape">
                <a:avLst/>
              </a:prstTxWarp>
            </a:bodyPr>
            <a:lstStyle/>
            <a:p>
              <a:pPr algn="ctr" eaLnBrk="0" hangingPunct="0"/>
              <a:endParaRPr lang="es-ES" sz="1600" dirty="0">
                <a:solidFill>
                  <a:prstClr val="black"/>
                </a:solidFill>
                <a:latin typeface="Arial" charset="0"/>
              </a:endParaRPr>
            </a:p>
          </p:txBody>
        </p:sp>
        <p:sp>
          <p:nvSpPr>
            <p:cNvPr id="40" name="_s1031"/>
            <p:cNvSpPr>
              <a:spLocks noChangeArrowheads="1"/>
            </p:cNvSpPr>
            <p:nvPr/>
          </p:nvSpPr>
          <p:spPr bwMode="auto">
            <a:xfrm>
              <a:off x="1631" y="2031"/>
              <a:ext cx="807" cy="877"/>
            </a:xfrm>
            <a:prstGeom prst="ellipse">
              <a:avLst/>
            </a:prstGeom>
            <a:solidFill>
              <a:srgbClr val="CCFF99"/>
            </a:solidFill>
            <a:ln w="9525">
              <a:solidFill>
                <a:schemeClr val="bg2">
                  <a:lumMod val="75000"/>
                </a:schemeClr>
              </a:solidFill>
              <a:round/>
              <a:headEnd/>
              <a:tailEnd/>
            </a:ln>
          </p:spPr>
          <p:txBody>
            <a:bodyPr vert="horz" wrap="none" lIns="0" tIns="0" rIns="0" bIns="0" numCol="1" anchor="ctr" anchorCtr="0" compatLnSpc="1">
              <a:prstTxWarp prst="textNoShape">
                <a:avLst/>
              </a:prstTxWarp>
            </a:bodyPr>
            <a:lstStyle/>
            <a:p>
              <a:pPr algn="ctr" eaLnBrk="0" hangingPunct="0"/>
              <a:r>
                <a:rPr lang="es-ES" b="1" dirty="0" err="1">
                  <a:solidFill>
                    <a:prstClr val="black"/>
                  </a:solidFill>
                  <a:latin typeface="Arial Narrow" panose="020B0606020202030204" pitchFamily="34" charset="0"/>
                </a:rPr>
                <a:t>Image</a:t>
              </a:r>
              <a:r>
                <a:rPr lang="es-ES" b="1" dirty="0">
                  <a:solidFill>
                    <a:prstClr val="black"/>
                  </a:solidFill>
                  <a:latin typeface="Arial Narrow" panose="020B0606020202030204" pitchFamily="34" charset="0"/>
                </a:rPr>
                <a:t>,  </a:t>
              </a:r>
              <a:r>
                <a:rPr lang="es-ES" b="1" dirty="0" err="1">
                  <a:solidFill>
                    <a:prstClr val="black"/>
                  </a:solidFill>
                  <a:latin typeface="Arial Narrow" panose="020B0606020202030204" pitchFamily="34" charset="0"/>
                </a:rPr>
                <a:t>identity</a:t>
              </a:r>
              <a:r>
                <a:rPr lang="es-ES" b="1" dirty="0">
                  <a:solidFill>
                    <a:prstClr val="black"/>
                  </a:solidFill>
                  <a:latin typeface="Arial Narrow" panose="020B0606020202030204" pitchFamily="34" charset="0"/>
                </a:rPr>
                <a:t>  and</a:t>
              </a:r>
            </a:p>
            <a:p>
              <a:pPr algn="ctr" eaLnBrk="0" hangingPunct="0"/>
              <a:r>
                <a:rPr lang="es-ES" b="1" dirty="0">
                  <a:solidFill>
                    <a:prstClr val="black"/>
                  </a:solidFill>
                  <a:latin typeface="Arial Narrow" panose="020B0606020202030204" pitchFamily="34" charset="0"/>
                </a:rPr>
                <a:t> character</a:t>
              </a:r>
            </a:p>
          </p:txBody>
        </p:sp>
        <p:sp>
          <p:nvSpPr>
            <p:cNvPr id="41" name="_s1032"/>
            <p:cNvSpPr>
              <a:spLocks noChangeShapeType="1"/>
            </p:cNvSpPr>
            <p:nvPr/>
          </p:nvSpPr>
          <p:spPr bwMode="auto">
            <a:xfrm>
              <a:off x="3083" y="2230"/>
              <a:ext cx="0" cy="405"/>
            </a:xfrm>
            <a:prstGeom prst="line">
              <a:avLst/>
            </a:prstGeom>
            <a:grpFill/>
            <a:ln w="28575">
              <a:solidFill>
                <a:schemeClr val="bg2">
                  <a:lumMod val="75000"/>
                </a:schemeClr>
              </a:solidFill>
              <a:round/>
              <a:headEnd/>
              <a:tailEnd/>
            </a:ln>
            <a:extLst/>
          </p:spPr>
          <p:txBody>
            <a:bodyPr vert="horz" wrap="square" lIns="0" tIns="0" rIns="0" bIns="0" numCol="1" anchor="ctr" anchorCtr="0" compatLnSpc="1">
              <a:prstTxWarp prst="textNoShape">
                <a:avLst/>
              </a:prstTxWarp>
            </a:bodyPr>
            <a:lstStyle/>
            <a:p>
              <a:pPr algn="ctr" eaLnBrk="0" hangingPunct="0"/>
              <a:endParaRPr lang="es-ES" sz="1600" dirty="0">
                <a:solidFill>
                  <a:prstClr val="black"/>
                </a:solidFill>
                <a:latin typeface="Arial" charset="0"/>
              </a:endParaRPr>
            </a:p>
          </p:txBody>
        </p:sp>
        <p:sp>
          <p:nvSpPr>
            <p:cNvPr id="42" name="_s1033"/>
            <p:cNvSpPr>
              <a:spLocks noChangeArrowheads="1"/>
            </p:cNvSpPr>
            <p:nvPr/>
          </p:nvSpPr>
          <p:spPr bwMode="auto">
            <a:xfrm>
              <a:off x="2681" y="2552"/>
              <a:ext cx="807" cy="891"/>
            </a:xfrm>
            <a:prstGeom prst="ellipse">
              <a:avLst/>
            </a:prstGeom>
            <a:solidFill>
              <a:srgbClr val="CCFF99"/>
            </a:solidFill>
            <a:ln w="9525">
              <a:solidFill>
                <a:schemeClr val="bg2">
                  <a:lumMod val="75000"/>
                </a:schemeClr>
              </a:solidFill>
              <a:round/>
              <a:headEnd/>
              <a:tailEnd/>
            </a:ln>
          </p:spPr>
          <p:txBody>
            <a:bodyPr vert="horz" wrap="none" lIns="0" tIns="0" rIns="0" bIns="0" numCol="1" anchor="ctr" anchorCtr="0" compatLnSpc="1">
              <a:prstTxWarp prst="textNoShape">
                <a:avLst/>
              </a:prstTxWarp>
            </a:bodyPr>
            <a:lstStyle/>
            <a:p>
              <a:pPr algn="ctr" eaLnBrk="0" hangingPunct="0"/>
              <a:r>
                <a:rPr lang="es-ES" b="1" dirty="0">
                  <a:solidFill>
                    <a:prstClr val="black"/>
                  </a:solidFill>
                  <a:latin typeface="Arial Narrow" panose="020B0606020202030204" pitchFamily="34" charset="0"/>
                </a:rPr>
                <a:t>Human resources</a:t>
              </a:r>
            </a:p>
          </p:txBody>
        </p:sp>
        <p:sp>
          <p:nvSpPr>
            <p:cNvPr id="43" name="_s1034"/>
            <p:cNvSpPr>
              <a:spLocks noChangeShapeType="1"/>
            </p:cNvSpPr>
            <p:nvPr/>
          </p:nvSpPr>
          <p:spPr bwMode="auto">
            <a:xfrm>
              <a:off x="3432" y="2029"/>
              <a:ext cx="351" cy="202"/>
            </a:xfrm>
            <a:prstGeom prst="line">
              <a:avLst/>
            </a:prstGeom>
            <a:grpFill/>
            <a:ln w="28575">
              <a:solidFill>
                <a:schemeClr val="bg2">
                  <a:lumMod val="75000"/>
                </a:schemeClr>
              </a:solidFill>
              <a:round/>
              <a:headEnd/>
              <a:tailEnd/>
            </a:ln>
            <a:extLst/>
          </p:spPr>
          <p:txBody>
            <a:bodyPr vert="horz" wrap="square" lIns="0" tIns="0" rIns="0" bIns="0" numCol="1" anchor="ctr" anchorCtr="0" compatLnSpc="1">
              <a:prstTxWarp prst="textNoShape">
                <a:avLst/>
              </a:prstTxWarp>
            </a:bodyPr>
            <a:lstStyle/>
            <a:p>
              <a:pPr algn="ctr" eaLnBrk="0" hangingPunct="0"/>
              <a:endParaRPr lang="es-ES" sz="1600" dirty="0">
                <a:solidFill>
                  <a:prstClr val="black"/>
                </a:solidFill>
                <a:latin typeface="Arial" charset="0"/>
              </a:endParaRPr>
            </a:p>
          </p:txBody>
        </p:sp>
        <p:sp>
          <p:nvSpPr>
            <p:cNvPr id="44" name="_s1035"/>
            <p:cNvSpPr>
              <a:spLocks noChangeArrowheads="1"/>
            </p:cNvSpPr>
            <p:nvPr/>
          </p:nvSpPr>
          <p:spPr bwMode="auto">
            <a:xfrm>
              <a:off x="3730" y="2029"/>
              <a:ext cx="807" cy="879"/>
            </a:xfrm>
            <a:prstGeom prst="ellipse">
              <a:avLst/>
            </a:prstGeom>
            <a:solidFill>
              <a:srgbClr val="CCFF99"/>
            </a:solidFill>
            <a:ln w="9525">
              <a:solidFill>
                <a:schemeClr val="bg2">
                  <a:lumMod val="75000"/>
                </a:schemeClr>
              </a:solidFill>
              <a:round/>
              <a:headEnd/>
              <a:tailEnd/>
            </a:ln>
          </p:spPr>
          <p:txBody>
            <a:bodyPr vert="horz" wrap="none" lIns="0" tIns="0" rIns="0" bIns="0" numCol="1" anchor="ctr" anchorCtr="0" compatLnSpc="1">
              <a:prstTxWarp prst="textNoShape">
                <a:avLst/>
              </a:prstTxWarp>
            </a:bodyPr>
            <a:lstStyle/>
            <a:p>
              <a:pPr algn="ctr" eaLnBrk="0" hangingPunct="0"/>
              <a:r>
                <a:rPr lang="es-ES" b="1" dirty="0">
                  <a:solidFill>
                    <a:prstClr val="black"/>
                  </a:solidFill>
                  <a:latin typeface="Arial Narrow" panose="020B0606020202030204" pitchFamily="34" charset="0"/>
                </a:rPr>
                <a:t>Accessibility</a:t>
              </a:r>
            </a:p>
          </p:txBody>
        </p:sp>
        <p:sp>
          <p:nvSpPr>
            <p:cNvPr id="45" name="_s1036"/>
            <p:cNvSpPr>
              <a:spLocks noChangeShapeType="1"/>
            </p:cNvSpPr>
            <p:nvPr/>
          </p:nvSpPr>
          <p:spPr bwMode="auto">
            <a:xfrm flipV="1">
              <a:off x="3432" y="1423"/>
              <a:ext cx="351" cy="203"/>
            </a:xfrm>
            <a:prstGeom prst="line">
              <a:avLst/>
            </a:prstGeom>
            <a:grpFill/>
            <a:ln w="28575">
              <a:solidFill>
                <a:schemeClr val="bg2">
                  <a:lumMod val="75000"/>
                </a:schemeClr>
              </a:solidFill>
              <a:round/>
              <a:headEnd/>
              <a:tailEnd/>
            </a:ln>
            <a:extLst/>
          </p:spPr>
          <p:txBody>
            <a:bodyPr vert="horz" wrap="square" lIns="0" tIns="0" rIns="0" bIns="0" numCol="1" anchor="ctr" anchorCtr="0" compatLnSpc="1">
              <a:prstTxWarp prst="textNoShape">
                <a:avLst/>
              </a:prstTxWarp>
            </a:bodyPr>
            <a:lstStyle/>
            <a:p>
              <a:pPr algn="ctr" eaLnBrk="0" hangingPunct="0"/>
              <a:endParaRPr lang="es-ES" sz="1600">
                <a:solidFill>
                  <a:prstClr val="black"/>
                </a:solidFill>
                <a:latin typeface="Arial" charset="0"/>
              </a:endParaRPr>
            </a:p>
          </p:txBody>
        </p:sp>
        <p:sp>
          <p:nvSpPr>
            <p:cNvPr id="46" name="_s1037"/>
            <p:cNvSpPr>
              <a:spLocks noChangeArrowheads="1"/>
            </p:cNvSpPr>
            <p:nvPr/>
          </p:nvSpPr>
          <p:spPr bwMode="auto">
            <a:xfrm>
              <a:off x="3729" y="818"/>
              <a:ext cx="807" cy="921"/>
            </a:xfrm>
            <a:prstGeom prst="ellipse">
              <a:avLst/>
            </a:prstGeom>
            <a:solidFill>
              <a:srgbClr val="CCFF99"/>
            </a:solidFill>
            <a:ln w="9525">
              <a:solidFill>
                <a:schemeClr val="bg2">
                  <a:lumMod val="75000"/>
                </a:schemeClr>
              </a:solidFill>
              <a:round/>
              <a:headEnd/>
              <a:tailEnd/>
            </a:ln>
          </p:spPr>
          <p:txBody>
            <a:bodyPr vert="horz" wrap="none" lIns="0" tIns="0" rIns="0" bIns="0" numCol="1" anchor="ctr" anchorCtr="0" compatLnSpc="1">
              <a:prstTxWarp prst="textNoShape">
                <a:avLst/>
              </a:prstTxWarp>
            </a:bodyPr>
            <a:lstStyle/>
            <a:p>
              <a:pPr algn="ctr" eaLnBrk="0" hangingPunct="0"/>
              <a:r>
                <a:rPr lang="es-ES" b="1" dirty="0" err="1">
                  <a:solidFill>
                    <a:prstClr val="black"/>
                  </a:solidFill>
                  <a:latin typeface="Arial Narrow" panose="020B0606020202030204" pitchFamily="34" charset="0"/>
                </a:rPr>
                <a:t>Public</a:t>
              </a:r>
              <a:r>
                <a:rPr lang="es-ES" b="1" dirty="0">
                  <a:solidFill>
                    <a:prstClr val="black"/>
                  </a:solidFill>
                  <a:latin typeface="Arial Narrow" panose="020B0606020202030204" pitchFamily="34" charset="0"/>
                </a:rPr>
                <a:t> &amp; </a:t>
              </a:r>
            </a:p>
            <a:p>
              <a:pPr algn="ctr" eaLnBrk="0" hangingPunct="0"/>
              <a:r>
                <a:rPr lang="es-ES" b="1" dirty="0">
                  <a:solidFill>
                    <a:prstClr val="black"/>
                  </a:solidFill>
                  <a:latin typeface="Arial Narrow" panose="020B0606020202030204" pitchFamily="34" charset="0"/>
                </a:rPr>
                <a:t>private amenities</a:t>
              </a:r>
            </a:p>
          </p:txBody>
        </p:sp>
        <p:sp>
          <p:nvSpPr>
            <p:cNvPr id="47" name="_s1038"/>
            <p:cNvSpPr>
              <a:spLocks noChangeShapeType="1"/>
            </p:cNvSpPr>
            <p:nvPr/>
          </p:nvSpPr>
          <p:spPr bwMode="auto">
            <a:xfrm flipV="1">
              <a:off x="3083" y="1019"/>
              <a:ext cx="0" cy="406"/>
            </a:xfrm>
            <a:prstGeom prst="line">
              <a:avLst/>
            </a:prstGeom>
            <a:grpFill/>
            <a:ln w="28575">
              <a:solidFill>
                <a:schemeClr val="bg2">
                  <a:lumMod val="75000"/>
                </a:schemeClr>
              </a:solidFill>
              <a:round/>
              <a:headEnd/>
              <a:tailEnd/>
            </a:ln>
            <a:extLst/>
          </p:spPr>
          <p:txBody>
            <a:bodyPr vert="horz" wrap="square" lIns="0" tIns="0" rIns="0" bIns="0" numCol="1" anchor="ctr" anchorCtr="0" compatLnSpc="1">
              <a:prstTxWarp prst="textNoShape">
                <a:avLst/>
              </a:prstTxWarp>
            </a:bodyPr>
            <a:lstStyle/>
            <a:p>
              <a:pPr algn="ctr" eaLnBrk="0" hangingPunct="0"/>
              <a:endParaRPr lang="es-ES" sz="1600">
                <a:solidFill>
                  <a:prstClr val="black"/>
                </a:solidFill>
                <a:latin typeface="Arial" charset="0"/>
              </a:endParaRPr>
            </a:p>
          </p:txBody>
        </p:sp>
        <p:sp>
          <p:nvSpPr>
            <p:cNvPr id="48" name="_s1039"/>
            <p:cNvSpPr>
              <a:spLocks noChangeArrowheads="1"/>
            </p:cNvSpPr>
            <p:nvPr/>
          </p:nvSpPr>
          <p:spPr bwMode="auto">
            <a:xfrm>
              <a:off x="2680" y="213"/>
              <a:ext cx="807" cy="916"/>
            </a:xfrm>
            <a:prstGeom prst="ellipse">
              <a:avLst/>
            </a:prstGeom>
            <a:solidFill>
              <a:srgbClr val="CCFF99"/>
            </a:solidFill>
            <a:ln w="9525">
              <a:solidFill>
                <a:schemeClr val="bg2">
                  <a:lumMod val="75000"/>
                </a:schemeClr>
              </a:solidFill>
              <a:round/>
              <a:headEnd/>
              <a:tailEnd/>
            </a:ln>
          </p:spPr>
          <p:txBody>
            <a:bodyPr vert="horz" wrap="none" lIns="0" tIns="0" rIns="0" bIns="0" numCol="1" anchor="ctr" anchorCtr="0" compatLnSpc="1">
              <a:prstTxWarp prst="textNoShape">
                <a:avLst/>
              </a:prstTxWarp>
            </a:bodyPr>
            <a:lstStyle/>
            <a:p>
              <a:pPr algn="just" eaLnBrk="0" hangingPunct="0"/>
              <a:r>
                <a:rPr lang="es-ES" sz="1600" b="1" dirty="0">
                  <a:solidFill>
                    <a:prstClr val="black"/>
                  </a:solidFill>
                  <a:latin typeface="Arial Narrow" panose="020B0606020202030204" pitchFamily="34" charset="0"/>
                </a:rPr>
                <a:t>Core resources </a:t>
              </a:r>
            </a:p>
            <a:p>
              <a:pPr algn="just" eaLnBrk="0" hangingPunct="0"/>
              <a:r>
                <a:rPr lang="es-ES" sz="1600" b="1" dirty="0">
                  <a:solidFill>
                    <a:prstClr val="black"/>
                  </a:solidFill>
                  <a:latin typeface="Arial Narrow" panose="020B0606020202030204" pitchFamily="34" charset="0"/>
                </a:rPr>
                <a:t>and attractions:</a:t>
              </a:r>
            </a:p>
            <a:p>
              <a:pPr algn="just" eaLnBrk="0" hangingPunct="0"/>
              <a:r>
                <a:rPr lang="es-ES" sz="1600" b="1" dirty="0">
                  <a:solidFill>
                    <a:prstClr val="black"/>
                  </a:solidFill>
                  <a:latin typeface="Arial Narrow" panose="020B0606020202030204" pitchFamily="34" charset="0"/>
                </a:rPr>
                <a:t> (natural, cultural </a:t>
              </a:r>
            </a:p>
            <a:p>
              <a:pPr algn="just" eaLnBrk="0" hangingPunct="0"/>
              <a:r>
                <a:rPr lang="es-ES" sz="1600" b="1" dirty="0">
                  <a:solidFill>
                    <a:prstClr val="black"/>
                  </a:solidFill>
                  <a:latin typeface="Arial Narrow" panose="020B0606020202030204" pitchFamily="34" charset="0"/>
                </a:rPr>
                <a:t>      </a:t>
              </a:r>
              <a:r>
                <a:rPr lang="es-ES" sz="1600" b="1" dirty="0" err="1">
                  <a:solidFill>
                    <a:prstClr val="black"/>
                  </a:solidFill>
                  <a:latin typeface="Arial Narrow" panose="020B0606020202030204" pitchFamily="34" charset="0"/>
                </a:rPr>
                <a:t>man-made</a:t>
              </a:r>
              <a:r>
                <a:rPr lang="es-ES" sz="1600" b="1" dirty="0">
                  <a:solidFill>
                    <a:prstClr val="black"/>
                  </a:solidFill>
                  <a:latin typeface="Arial Narrow" panose="020B0606020202030204" pitchFamily="34" charset="0"/>
                </a:rPr>
                <a:t>)</a:t>
              </a:r>
            </a:p>
          </p:txBody>
        </p:sp>
        <p:sp>
          <p:nvSpPr>
            <p:cNvPr id="49" name="_s1040"/>
            <p:cNvSpPr>
              <a:spLocks noChangeArrowheads="1"/>
            </p:cNvSpPr>
            <p:nvPr/>
          </p:nvSpPr>
          <p:spPr bwMode="auto">
            <a:xfrm>
              <a:off x="2559" y="1337"/>
              <a:ext cx="992" cy="1014"/>
            </a:xfrm>
            <a:prstGeom prst="ellipse">
              <a:avLst/>
            </a:prstGeom>
            <a:solidFill>
              <a:schemeClr val="accent2">
                <a:lumMod val="20000"/>
                <a:lumOff val="80000"/>
              </a:schemeClr>
            </a:solidFill>
            <a:ln w="9525">
              <a:solidFill>
                <a:schemeClr val="bg2">
                  <a:lumMod val="75000"/>
                </a:schemeClr>
              </a:solidFill>
              <a:round/>
              <a:headEnd/>
              <a:tailEnd/>
            </a:ln>
          </p:spPr>
          <p:txBody>
            <a:bodyPr vert="horz" wrap="none" lIns="0" tIns="0" rIns="0" bIns="0" numCol="1" anchor="ctr" anchorCtr="0" compatLnSpc="1">
              <a:prstTxWarp prst="textNoShape">
                <a:avLst/>
              </a:prstTxWarp>
            </a:bodyPr>
            <a:lstStyle/>
            <a:p>
              <a:pPr marL="171450" indent="-171450" algn="ctr" eaLnBrk="0" hangingPunct="0">
                <a:buFont typeface="Wingdings" pitchFamily="2" charset="2"/>
                <a:buChar char="§"/>
              </a:pPr>
              <a:r>
                <a:rPr lang="es-ES" sz="1600" b="1" dirty="0">
                  <a:solidFill>
                    <a:prstClr val="black"/>
                  </a:solidFill>
                  <a:latin typeface="Arial Narrow" panose="020B0606020202030204" pitchFamily="34" charset="0"/>
                </a:rPr>
                <a:t>To attract visitors</a:t>
              </a:r>
            </a:p>
            <a:p>
              <a:pPr marL="171450" indent="-171450" algn="ctr" eaLnBrk="0" hangingPunct="0">
                <a:buFont typeface="Wingdings" pitchFamily="2" charset="2"/>
                <a:buChar char="§"/>
              </a:pPr>
              <a:r>
                <a:rPr lang="es-ES" sz="1600" b="1" dirty="0">
                  <a:solidFill>
                    <a:prstClr val="black"/>
                  </a:solidFill>
                  <a:latin typeface="Arial Narrow" panose="020B0606020202030204" pitchFamily="34" charset="0"/>
                </a:rPr>
                <a:t>To provide unique</a:t>
              </a:r>
            </a:p>
            <a:p>
              <a:pPr algn="ctr" eaLnBrk="0" hangingPunct="0"/>
              <a:r>
                <a:rPr lang="es-ES" sz="1600" b="1" dirty="0">
                  <a:solidFill>
                    <a:prstClr val="black"/>
                  </a:solidFill>
                  <a:latin typeface="Arial Narrow" panose="020B0606020202030204" pitchFamily="34" charset="0"/>
                </a:rPr>
                <a:t>     visitor experience</a:t>
              </a:r>
            </a:p>
          </p:txBody>
        </p:sp>
      </p:grpSp>
      <p:sp>
        <p:nvSpPr>
          <p:cNvPr id="50" name="Right Arrow 49"/>
          <p:cNvSpPr/>
          <p:nvPr/>
        </p:nvSpPr>
        <p:spPr>
          <a:xfrm>
            <a:off x="981522" y="1262665"/>
            <a:ext cx="2348314" cy="800495"/>
          </a:xfrm>
          <a:prstGeom prst="rightArrow">
            <a:avLst/>
          </a:prstGeom>
          <a:gradFill>
            <a:gsLst>
              <a:gs pos="1000">
                <a:schemeClr val="accent1">
                  <a:tint val="100000"/>
                  <a:shade val="100000"/>
                  <a:satMod val="13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b="1" dirty="0">
                <a:solidFill>
                  <a:schemeClr val="accent2">
                    <a:lumMod val="50000"/>
                  </a:schemeClr>
                </a:solidFill>
                <a:latin typeface="Arial Narrow" panose="020B0606020202030204" pitchFamily="34" charset="0"/>
              </a:rPr>
              <a:t>MARKET</a:t>
            </a:r>
          </a:p>
        </p:txBody>
      </p:sp>
      <p:sp>
        <p:nvSpPr>
          <p:cNvPr id="51" name="Left Arrow 50"/>
          <p:cNvSpPr/>
          <p:nvPr/>
        </p:nvSpPr>
        <p:spPr>
          <a:xfrm>
            <a:off x="5710889" y="1340768"/>
            <a:ext cx="2749543" cy="728487"/>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600" b="1" dirty="0">
                <a:solidFill>
                  <a:schemeClr val="accent2">
                    <a:lumMod val="50000"/>
                  </a:schemeClr>
                </a:solidFill>
                <a:latin typeface="Arial Narrow" panose="020B0606020202030204" pitchFamily="34" charset="0"/>
              </a:rPr>
              <a:t>SITUATIONAL CONDITIONS </a:t>
            </a:r>
          </a:p>
        </p:txBody>
      </p:sp>
      <p:sp>
        <p:nvSpPr>
          <p:cNvPr id="20" name="Title 1"/>
          <p:cNvSpPr>
            <a:spLocks noGrp="1"/>
          </p:cNvSpPr>
          <p:nvPr>
            <p:ph type="title"/>
          </p:nvPr>
        </p:nvSpPr>
        <p:spPr>
          <a:xfrm>
            <a:off x="474618" y="188640"/>
            <a:ext cx="8219256" cy="1008112"/>
          </a:xfrm>
          <a:solidFill>
            <a:schemeClr val="tx2">
              <a:lumMod val="20000"/>
              <a:lumOff val="80000"/>
              <a:alpha val="68000"/>
            </a:schemeClr>
          </a:solidFill>
        </p:spPr>
        <p:txBody>
          <a:bodyPr>
            <a:normAutofit fontScale="90000"/>
          </a:bodyPr>
          <a:lstStyle/>
          <a:p>
            <a:r>
              <a:rPr lang="en-US" sz="3200" b="1" dirty="0">
                <a:latin typeface="Arial Narrow" panose="020B0606020202030204" pitchFamily="34" charset="0"/>
              </a:rPr>
              <a:t>DESTINATION MANAGEMENT &amp;</a:t>
            </a:r>
            <a:br>
              <a:rPr lang="en-US" sz="3200" b="1" dirty="0">
                <a:latin typeface="Arial Narrow" panose="020B0606020202030204" pitchFamily="34" charset="0"/>
              </a:rPr>
            </a:br>
            <a:r>
              <a:rPr lang="en-US" sz="3200" b="1" dirty="0">
                <a:latin typeface="Arial Narrow" panose="020B0606020202030204" pitchFamily="34" charset="0"/>
              </a:rPr>
              <a:t>TOURISM VALUE CHAIN</a:t>
            </a:r>
          </a:p>
        </p:txBody>
      </p:sp>
    </p:spTree>
    <p:extLst>
      <p:ext uri="{BB962C8B-B14F-4D97-AF65-F5344CB8AC3E}">
        <p14:creationId xmlns:p14="http://schemas.microsoft.com/office/powerpoint/2010/main" val="1518342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23528" y="116632"/>
            <a:ext cx="8496944" cy="864096"/>
          </a:xfrm>
          <a:solidFill>
            <a:schemeClr val="bg1">
              <a:alpha val="68000"/>
            </a:schemeClr>
          </a:solidFill>
        </p:spPr>
        <p:txBody>
          <a:bodyPr>
            <a:normAutofit fontScale="90000"/>
          </a:bodyPr>
          <a:lstStyle/>
          <a:p>
            <a:r>
              <a:rPr lang="en-US" sz="3200" b="1" dirty="0">
                <a:latin typeface="Arial Narrow" panose="020B0606020202030204" pitchFamily="34" charset="0"/>
              </a:rPr>
              <a:t>DESTINATION MANAGEMENT / MARKETING ORGANIZATIONS</a:t>
            </a:r>
          </a:p>
        </p:txBody>
      </p:sp>
      <p:graphicFrame>
        <p:nvGraphicFramePr>
          <p:cNvPr id="7" name="Content Placeholder 11"/>
          <p:cNvGraphicFramePr>
            <a:graphicFrameLocks noGrp="1"/>
          </p:cNvGraphicFramePr>
          <p:nvPr>
            <p:ph sz="half" idx="4294967295"/>
            <p:extLst>
              <p:ext uri="{D42A27DB-BD31-4B8C-83A1-F6EECF244321}">
                <p14:modId xmlns:p14="http://schemas.microsoft.com/office/powerpoint/2010/main" val="4109673459"/>
              </p:ext>
            </p:extLst>
          </p:nvPr>
        </p:nvGraphicFramePr>
        <p:xfrm>
          <a:off x="218406" y="980728"/>
          <a:ext cx="8707188" cy="5877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3001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Resultado de imagen de salar de uyuni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23528" y="260648"/>
            <a:ext cx="8496944" cy="1008112"/>
          </a:xfrm>
          <a:solidFill>
            <a:schemeClr val="bg1">
              <a:alpha val="68000"/>
            </a:schemeClr>
          </a:solidFill>
        </p:spPr>
        <p:txBody>
          <a:bodyPr>
            <a:normAutofit fontScale="90000"/>
          </a:bodyPr>
          <a:lstStyle/>
          <a:p>
            <a:r>
              <a:rPr lang="en-US" sz="3200" b="1" dirty="0">
                <a:latin typeface="Arial Narrow" panose="020B0606020202030204" pitchFamily="34" charset="0"/>
              </a:rPr>
              <a:t>DESTINATION MANAGEMENT / MARKETING ORGANIZATIONS</a:t>
            </a:r>
          </a:p>
        </p:txBody>
      </p:sp>
      <p:graphicFrame>
        <p:nvGraphicFramePr>
          <p:cNvPr id="3" name="Table 2"/>
          <p:cNvGraphicFramePr>
            <a:graphicFrameLocks noGrp="1"/>
          </p:cNvGraphicFramePr>
          <p:nvPr>
            <p:extLst>
              <p:ext uri="{D42A27DB-BD31-4B8C-83A1-F6EECF244321}">
                <p14:modId xmlns:p14="http://schemas.microsoft.com/office/powerpoint/2010/main" val="512061395"/>
              </p:ext>
            </p:extLst>
          </p:nvPr>
        </p:nvGraphicFramePr>
        <p:xfrm>
          <a:off x="323528" y="1484784"/>
          <a:ext cx="8496944" cy="5151120"/>
        </p:xfrm>
        <a:graphic>
          <a:graphicData uri="http://schemas.openxmlformats.org/drawingml/2006/table">
            <a:tbl>
              <a:tblPr firstRow="1" bandRow="1">
                <a:tableStyleId>{5C22544A-7EE6-4342-B048-85BDC9FD1C3A}</a:tableStyleId>
              </a:tblPr>
              <a:tblGrid>
                <a:gridCol w="4321722">
                  <a:extLst>
                    <a:ext uri="{9D8B030D-6E8A-4147-A177-3AD203B41FA5}">
                      <a16:colId xmlns:a16="http://schemas.microsoft.com/office/drawing/2014/main" val="20000"/>
                    </a:ext>
                  </a:extLst>
                </a:gridCol>
                <a:gridCol w="4175222">
                  <a:extLst>
                    <a:ext uri="{9D8B030D-6E8A-4147-A177-3AD203B41FA5}">
                      <a16:colId xmlns:a16="http://schemas.microsoft.com/office/drawing/2014/main" val="20001"/>
                    </a:ext>
                  </a:extLst>
                </a:gridCol>
              </a:tblGrid>
              <a:tr h="77078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PUBLIC SECTOR</a:t>
                      </a:r>
                      <a:r>
                        <a:rPr lang="es-ES" sz="2400" b="1" u="none" kern="1200" baseline="0" dirty="0">
                          <a:solidFill>
                            <a:schemeClr val="lt1"/>
                          </a:solidFill>
                          <a:latin typeface="Arial Narrow" panose="020B0606020202030204" pitchFamily="34" charset="0"/>
                          <a:ea typeface="+mn-ea"/>
                          <a:cs typeface="Arial" pitchFamily="34" charset="0"/>
                        </a:rPr>
                        <a:t> -</a:t>
                      </a:r>
                      <a:endParaRPr lang="es-ES" sz="2400" b="1" u="none" kern="1200" dirty="0">
                        <a:solidFill>
                          <a:schemeClr val="lt1"/>
                        </a:solidFill>
                        <a:latin typeface="Arial Narrow" panose="020B0606020202030204" pitchFamily="34" charset="0"/>
                        <a:ea typeface="+mn-ea"/>
                        <a:cs typeface="Arial"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STRENGTHS:</a:t>
                      </a:r>
                    </a:p>
                  </a:txBody>
                  <a:tcP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PRIVATE SECTOR </a:t>
                      </a:r>
                      <a:r>
                        <a:rPr lang="es-ES" sz="2400" b="1" u="none" kern="1200" baseline="0" dirty="0">
                          <a:solidFill>
                            <a:schemeClr val="lt1"/>
                          </a:solidFill>
                          <a:latin typeface="Arial Narrow" panose="020B0606020202030204" pitchFamily="34" charset="0"/>
                          <a:ea typeface="+mn-ea"/>
                          <a:cs typeface="Arial" pitchFamily="34" charset="0"/>
                        </a:rPr>
                        <a:t> -</a:t>
                      </a:r>
                      <a:r>
                        <a:rPr lang="es-ES" sz="2400" b="1" u="none" kern="1200" dirty="0">
                          <a:solidFill>
                            <a:schemeClr val="lt1"/>
                          </a:solidFill>
                          <a:latin typeface="Arial Narrow" panose="020B0606020202030204" pitchFamily="34" charset="0"/>
                          <a:ea typeface="+mn-ea"/>
                          <a:cs typeface="Arial" pitchFamily="34" charset="0"/>
                        </a:rPr>
                        <a:t>STRENGTHS:</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053752">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1800" b="1" kern="1200" dirty="0">
                        <a:solidFill>
                          <a:schemeClr val="dk1"/>
                        </a:solidFill>
                        <a:latin typeface="Arial Narrow" panose="020B0606020202030204" pitchFamily="34" charset="0"/>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kern="1200" dirty="0">
                          <a:solidFill>
                            <a:schemeClr val="dk1"/>
                          </a:solidFill>
                          <a:latin typeface="Arial Narrow" panose="020B0606020202030204" pitchFamily="34" charset="0"/>
                          <a:ea typeface="+mn-ea"/>
                          <a:cs typeface="Arial" pitchFamily="34" charset="0"/>
                        </a:rPr>
                        <a:t>Long</a:t>
                      </a:r>
                      <a:r>
                        <a:rPr lang="es-ES" sz="2000" b="1" dirty="0">
                          <a:latin typeface="Arial Narrow" panose="020B0606020202030204" pitchFamily="34" charset="0"/>
                          <a:cs typeface="Arial" pitchFamily="34" charset="0"/>
                        </a:rPr>
                        <a:t> – </a:t>
                      </a:r>
                      <a:r>
                        <a:rPr lang="es-ES" sz="2000" b="1" dirty="0" err="1">
                          <a:latin typeface="Arial Narrow" panose="020B0606020202030204" pitchFamily="34" charset="0"/>
                          <a:cs typeface="Arial" pitchFamily="34" charset="0"/>
                        </a:rPr>
                        <a:t>term</a:t>
                      </a:r>
                      <a:r>
                        <a:rPr lang="es-ES" sz="2000" b="1" dirty="0">
                          <a:latin typeface="Arial Narrow" panose="020B0606020202030204" pitchFamily="34" charset="0"/>
                          <a:cs typeface="Arial" pitchFamily="34" charset="0"/>
                        </a:rPr>
                        <a:t> </a:t>
                      </a:r>
                      <a:r>
                        <a:rPr lang="es-ES" sz="2000" b="1" dirty="0" err="1">
                          <a:latin typeface="Arial Narrow" panose="020B0606020202030204" pitchFamily="34" charset="0"/>
                          <a:cs typeface="Arial" pitchFamily="34" charset="0"/>
                        </a:rPr>
                        <a:t>strategic</a:t>
                      </a:r>
                      <a:r>
                        <a:rPr lang="es-ES" sz="2000" b="1" dirty="0">
                          <a:latin typeface="Arial Narrow" panose="020B0606020202030204" pitchFamily="34" charset="0"/>
                          <a:cs typeface="Arial" pitchFamily="34" charset="0"/>
                        </a:rPr>
                        <a:t> </a:t>
                      </a:r>
                      <a:r>
                        <a:rPr lang="es-ES" sz="2000" b="1" dirty="0" err="1">
                          <a:latin typeface="Arial Narrow" panose="020B0606020202030204" pitchFamily="34" charset="0"/>
                          <a:cs typeface="Arial" pitchFamily="34" charset="0"/>
                        </a:rPr>
                        <a:t>planning</a:t>
                      </a:r>
                      <a:br>
                        <a:rPr lang="es-ES" sz="2000" b="1" dirty="0">
                          <a:latin typeface="Arial Narrow" panose="020B0606020202030204" pitchFamily="34" charset="0"/>
                          <a:cs typeface="Arial" pitchFamily="34" charset="0"/>
                        </a:rPr>
                      </a:br>
                      <a:endParaRPr lang="es-ES" sz="2000" b="1" dirty="0">
                        <a:latin typeface="Arial" pitchFamily="34" charset="0"/>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kern="1200" dirty="0" err="1">
                          <a:solidFill>
                            <a:schemeClr val="dk1"/>
                          </a:solidFill>
                          <a:latin typeface="Arial Narrow" panose="020B0606020202030204" pitchFamily="34" charset="0"/>
                          <a:ea typeface="+mn-ea"/>
                          <a:cs typeface="Arial" pitchFamily="34" charset="0"/>
                        </a:rPr>
                        <a:t>Destination</a:t>
                      </a:r>
                      <a:r>
                        <a:rPr lang="es-ES" sz="2000" b="1" kern="1200" dirty="0">
                          <a:solidFill>
                            <a:schemeClr val="dk1"/>
                          </a:solidFill>
                          <a:latin typeface="Arial Narrow" panose="020B0606020202030204" pitchFamily="34" charset="0"/>
                          <a:ea typeface="+mn-ea"/>
                          <a:cs typeface="Arial" pitchFamily="34" charset="0"/>
                        </a:rPr>
                        <a:t> </a:t>
                      </a:r>
                      <a:r>
                        <a:rPr lang="es-ES" sz="2000" b="1" kern="1200" dirty="0" err="1">
                          <a:solidFill>
                            <a:schemeClr val="dk1"/>
                          </a:solidFill>
                          <a:latin typeface="Arial Narrow" panose="020B0606020202030204" pitchFamily="34" charset="0"/>
                          <a:ea typeface="+mn-ea"/>
                          <a:cs typeface="Arial" pitchFamily="34" charset="0"/>
                        </a:rPr>
                        <a:t>awareness</a:t>
                      </a:r>
                      <a:r>
                        <a:rPr lang="es-ES" sz="2000" b="1" kern="1200" dirty="0">
                          <a:solidFill>
                            <a:schemeClr val="dk1"/>
                          </a:solidFill>
                          <a:latin typeface="Arial Narrow" panose="020B0606020202030204" pitchFamily="34" charset="0"/>
                          <a:ea typeface="+mn-ea"/>
                          <a:cs typeface="Arial" pitchFamily="34" charset="0"/>
                        </a:rPr>
                        <a:t> </a:t>
                      </a:r>
                      <a:endParaRPr lang="es-ES" sz="2000" b="1" dirty="0">
                        <a:latin typeface="Arial Narrow" panose="020B0606020202030204" pitchFamily="34" charset="0"/>
                      </a:endParaRPr>
                    </a:p>
                    <a:p>
                      <a:pPr marL="285750" indent="-285750">
                        <a:buFont typeface="Arial" panose="020B0604020202020204" pitchFamily="34" charset="0"/>
                        <a:buChar char="•"/>
                      </a:pPr>
                      <a:endParaRPr lang="en-US" sz="2000" dirty="0">
                        <a:latin typeface="Arial Narrow" panose="020B0606020202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kern="1200" dirty="0" err="1">
                          <a:solidFill>
                            <a:schemeClr val="dk1"/>
                          </a:solidFill>
                          <a:latin typeface="Arial Narrow" panose="020B0606020202030204" pitchFamily="34" charset="0"/>
                          <a:ea typeface="+mn-ea"/>
                          <a:cs typeface="Arial" pitchFamily="34" charset="0"/>
                        </a:rPr>
                        <a:t>Public</a:t>
                      </a:r>
                      <a:r>
                        <a:rPr lang="es-ES" sz="2000" b="1" kern="1200" dirty="0">
                          <a:solidFill>
                            <a:schemeClr val="dk1"/>
                          </a:solidFill>
                          <a:latin typeface="Arial Narrow" panose="020B0606020202030204" pitchFamily="34" charset="0"/>
                          <a:ea typeface="+mn-ea"/>
                          <a:cs typeface="Arial" pitchFamily="34" charset="0"/>
                        </a:rPr>
                        <a:t> </a:t>
                      </a:r>
                      <a:r>
                        <a:rPr lang="es-ES" sz="2000" b="1" kern="1200" dirty="0" err="1">
                          <a:solidFill>
                            <a:schemeClr val="dk1"/>
                          </a:solidFill>
                          <a:latin typeface="Arial Narrow" panose="020B0606020202030204" pitchFamily="34" charset="0"/>
                          <a:ea typeface="+mn-ea"/>
                          <a:cs typeface="Arial" pitchFamily="34" charset="0"/>
                        </a:rPr>
                        <a:t>administration</a:t>
                      </a:r>
                      <a:endParaRPr lang="es-ES" sz="2000" b="1" dirty="0">
                        <a:latin typeface="Arial Narrow" panose="020B0606020202030204" pitchFamily="34" charset="0"/>
                      </a:endParaRPr>
                    </a:p>
                    <a:p>
                      <a:pPr marL="285750" indent="-285750">
                        <a:buFont typeface="Arial" panose="020B0604020202020204" pitchFamily="34" charset="0"/>
                        <a:buChar char="•"/>
                      </a:pPr>
                      <a:endParaRPr lang="en-US" sz="2000" dirty="0">
                        <a:latin typeface="Arial Narrow" panose="020B0606020202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kern="1200" dirty="0">
                          <a:solidFill>
                            <a:schemeClr val="dk1"/>
                          </a:solidFill>
                          <a:latin typeface="Arial Narrow" panose="020B0606020202030204" pitchFamily="34" charset="0"/>
                          <a:ea typeface="+mn-ea"/>
                          <a:cs typeface="Arial" pitchFamily="34" charset="0"/>
                        </a:rPr>
                        <a:t>SME </a:t>
                      </a:r>
                      <a:r>
                        <a:rPr lang="es-ES" sz="2000" b="1" kern="1200" dirty="0" err="1">
                          <a:solidFill>
                            <a:schemeClr val="dk1"/>
                          </a:solidFill>
                          <a:latin typeface="Arial Narrow" panose="020B0606020202030204" pitchFamily="34" charset="0"/>
                          <a:ea typeface="+mn-ea"/>
                          <a:cs typeface="Arial" pitchFamily="34" charset="0"/>
                        </a:rPr>
                        <a:t>Support</a:t>
                      </a:r>
                      <a:endParaRPr lang="es-ES" sz="2000" b="1" kern="1200" dirty="0">
                        <a:solidFill>
                          <a:schemeClr val="dk1"/>
                        </a:solidFill>
                        <a:latin typeface="Arial Narrow" panose="020B0606020202030204" pitchFamily="34" charset="0"/>
                        <a:ea typeface="+mn-ea"/>
                        <a:cs typeface="+mn-cs"/>
                      </a:endParaRPr>
                    </a:p>
                    <a:p>
                      <a:pPr marL="285750" indent="-285750">
                        <a:buFont typeface="Arial" panose="020B0604020202020204" pitchFamily="34" charset="0"/>
                        <a:buChar char="•"/>
                      </a:pPr>
                      <a:endParaRPr lang="en-US" sz="2000" dirty="0">
                        <a:latin typeface="Arial Narrow" panose="020B0606020202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kern="1200" dirty="0" err="1">
                          <a:solidFill>
                            <a:schemeClr val="dk1"/>
                          </a:solidFill>
                          <a:latin typeface="Arial Narrow" panose="020B0606020202030204" pitchFamily="34" charset="0"/>
                          <a:ea typeface="+mn-ea"/>
                          <a:cs typeface="Arial" pitchFamily="34" charset="0"/>
                        </a:rPr>
                        <a:t>Quality</a:t>
                      </a:r>
                      <a:r>
                        <a:rPr lang="es-ES" sz="2000" b="1" kern="1200" dirty="0">
                          <a:solidFill>
                            <a:schemeClr val="dk1"/>
                          </a:solidFill>
                          <a:latin typeface="Arial Narrow" panose="020B0606020202030204" pitchFamily="34" charset="0"/>
                          <a:ea typeface="+mn-ea"/>
                          <a:cs typeface="Arial" pitchFamily="34" charset="0"/>
                        </a:rPr>
                        <a:t> </a:t>
                      </a:r>
                      <a:r>
                        <a:rPr lang="es-ES" sz="2000" b="1" kern="1200" dirty="0" err="1">
                          <a:solidFill>
                            <a:schemeClr val="dk1"/>
                          </a:solidFill>
                          <a:latin typeface="Arial Narrow" panose="020B0606020202030204" pitchFamily="34" charset="0"/>
                          <a:ea typeface="+mn-ea"/>
                          <a:cs typeface="Arial" pitchFamily="34" charset="0"/>
                        </a:rPr>
                        <a:t>assurance</a:t>
                      </a:r>
                      <a:endParaRPr lang="es-ES" sz="2000" b="1" kern="1200" dirty="0">
                        <a:solidFill>
                          <a:schemeClr val="dk1"/>
                        </a:solidFill>
                        <a:latin typeface="Arial Narrow" panose="020B0606020202030204" pitchFamily="34" charset="0"/>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2400" b="1" kern="1200" dirty="0">
                        <a:solidFill>
                          <a:schemeClr val="dk1"/>
                        </a:solidFill>
                        <a:latin typeface="Arial Narrow" panose="020B0606020202030204" pitchFamily="34" charset="0"/>
                        <a:ea typeface="+mn-ea"/>
                        <a:cs typeface="Arial" pitchFamily="34" charset="0"/>
                      </a:endParaRPr>
                    </a:p>
                  </a:txBody>
                  <a:tcPr>
                    <a:lnR w="12700" cap="flat" cmpd="sng" algn="ctr">
                      <a:solidFill>
                        <a:schemeClr val="bg1"/>
                      </a:solidFill>
                      <a:prstDash val="solid"/>
                      <a:round/>
                      <a:headEnd type="none" w="med" len="med"/>
                      <a:tailEnd type="none" w="med" len="med"/>
                    </a:lnR>
                    <a:lnT w="38100" cmpd="sng">
                      <a:noFill/>
                    </a:lnT>
                    <a:solidFill>
                      <a:schemeClr val="bg1">
                        <a:alpha val="72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S" sz="1800" b="1" kern="1200" dirty="0">
                        <a:solidFill>
                          <a:schemeClr val="dk1"/>
                        </a:solidFill>
                        <a:latin typeface="+mn-lt"/>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kern="1200" dirty="0">
                          <a:solidFill>
                            <a:schemeClr val="dk1"/>
                          </a:solidFill>
                          <a:latin typeface="Arial Narrow" panose="020B0606020202030204" pitchFamily="34" charset="0"/>
                          <a:ea typeface="+mn-ea"/>
                          <a:cs typeface="Arial" pitchFamily="34" charset="0"/>
                        </a:rPr>
                        <a:t>Short-</a:t>
                      </a:r>
                      <a:r>
                        <a:rPr lang="es-ES" sz="2000" b="1" kern="1200" dirty="0" err="1">
                          <a:solidFill>
                            <a:schemeClr val="dk1"/>
                          </a:solidFill>
                          <a:latin typeface="Arial Narrow" panose="020B0606020202030204" pitchFamily="34" charset="0"/>
                          <a:ea typeface="+mn-ea"/>
                          <a:cs typeface="Arial" pitchFamily="34" charset="0"/>
                        </a:rPr>
                        <a:t>term</a:t>
                      </a:r>
                      <a:r>
                        <a:rPr lang="es-ES" sz="2000" b="1" kern="1200" dirty="0">
                          <a:solidFill>
                            <a:schemeClr val="dk1"/>
                          </a:solidFill>
                          <a:latin typeface="Arial Narrow" panose="020B0606020202030204" pitchFamily="34" charset="0"/>
                          <a:ea typeface="+mn-ea"/>
                          <a:cs typeface="Arial" pitchFamily="34" charset="0"/>
                        </a:rPr>
                        <a:t> </a:t>
                      </a:r>
                      <a:r>
                        <a:rPr lang="es-ES" sz="2000" b="1" kern="1200" dirty="0" err="1">
                          <a:solidFill>
                            <a:schemeClr val="dk1"/>
                          </a:solidFill>
                          <a:latin typeface="Arial Narrow" panose="020B0606020202030204" pitchFamily="34" charset="0"/>
                          <a:ea typeface="+mn-ea"/>
                          <a:cs typeface="Arial" pitchFamily="34" charset="0"/>
                        </a:rPr>
                        <a:t>tactic</a:t>
                      </a:r>
                      <a:r>
                        <a:rPr lang="es-ES" sz="2000" b="1" kern="1200" dirty="0">
                          <a:solidFill>
                            <a:schemeClr val="dk1"/>
                          </a:solidFill>
                          <a:latin typeface="Arial Narrow" panose="020B0606020202030204" pitchFamily="34" charset="0"/>
                          <a:ea typeface="+mn-ea"/>
                          <a:cs typeface="Arial" pitchFamily="34" charset="0"/>
                        </a:rPr>
                        <a:t> </a:t>
                      </a:r>
                      <a:r>
                        <a:rPr lang="es-ES" sz="2000" b="1" kern="1200" dirty="0" err="1">
                          <a:solidFill>
                            <a:schemeClr val="dk1"/>
                          </a:solidFill>
                          <a:latin typeface="Arial Narrow" panose="020B0606020202030204" pitchFamily="34" charset="0"/>
                          <a:ea typeface="+mn-ea"/>
                          <a:cs typeface="Arial" pitchFamily="34" charset="0"/>
                        </a:rPr>
                        <a:t>bussiness</a:t>
                      </a:r>
                      <a:r>
                        <a:rPr lang="es-ES" sz="2000" b="1" kern="1200" dirty="0">
                          <a:solidFill>
                            <a:schemeClr val="dk1"/>
                          </a:solidFill>
                          <a:latin typeface="Arial Narrow" panose="020B0606020202030204" pitchFamily="34" charset="0"/>
                          <a:ea typeface="+mn-ea"/>
                          <a:cs typeface="Arial" pitchFamily="34" charset="0"/>
                        </a:rPr>
                        <a:t> </a:t>
                      </a:r>
                      <a:r>
                        <a:rPr lang="es-ES" sz="2000" b="1" kern="1200" dirty="0" err="1">
                          <a:solidFill>
                            <a:schemeClr val="dk1"/>
                          </a:solidFill>
                          <a:latin typeface="Arial Narrow" panose="020B0606020202030204" pitchFamily="34" charset="0"/>
                          <a:ea typeface="+mn-ea"/>
                          <a:cs typeface="Arial" pitchFamily="34" charset="0"/>
                        </a:rPr>
                        <a:t>approach</a:t>
                      </a:r>
                      <a:endParaRPr lang="es-ES" sz="2000" b="1" kern="1200" dirty="0">
                        <a:solidFill>
                          <a:schemeClr val="dk1"/>
                        </a:solidFill>
                        <a:latin typeface="Arial Narrow" panose="020B0606020202030204" pitchFamily="34" charset="0"/>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2000" b="1" kern="1200" dirty="0">
                        <a:solidFill>
                          <a:schemeClr val="dk1"/>
                        </a:solidFill>
                        <a:latin typeface="Arial Narrow" panose="020B0606020202030204" pitchFamily="34" charset="0"/>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dirty="0">
                          <a:latin typeface="Arial Narrow" panose="020B0606020202030204" pitchFamily="34" charset="0"/>
                          <a:cs typeface="Arial" pitchFamily="34" charset="0"/>
                        </a:rPr>
                        <a:t>Marketing and sales </a:t>
                      </a:r>
                      <a:r>
                        <a:rPr lang="es-ES" sz="2000" b="1" dirty="0" err="1">
                          <a:latin typeface="Arial Narrow" panose="020B0606020202030204" pitchFamily="34" charset="0"/>
                          <a:cs typeface="Arial" pitchFamily="34" charset="0"/>
                        </a:rPr>
                        <a:t>approach</a:t>
                      </a:r>
                      <a:endParaRPr lang="es-ES" sz="2000" b="1" dirty="0">
                        <a:latin typeface="Arial Narrow" panose="020B0606020202030204" pitchFamily="34" charset="0"/>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2000" b="1" kern="1200" dirty="0">
                        <a:solidFill>
                          <a:schemeClr val="dk1"/>
                        </a:solidFill>
                        <a:latin typeface="Arial Narrow" panose="020B0606020202030204" pitchFamily="34" charset="0"/>
                        <a:ea typeface="+mn-ea"/>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dirty="0" err="1">
                          <a:latin typeface="Arial Narrow" panose="020B0606020202030204" pitchFamily="34" charset="0"/>
                          <a:cs typeface="Arial" pitchFamily="34" charset="0"/>
                        </a:rPr>
                        <a:t>Customers</a:t>
                      </a:r>
                      <a:r>
                        <a:rPr lang="es-ES" sz="2000" b="1" dirty="0">
                          <a:latin typeface="Arial Narrow" panose="020B0606020202030204" pitchFamily="34" charset="0"/>
                          <a:cs typeface="Arial" pitchFamily="34" charset="0"/>
                        </a:rPr>
                        <a:t> </a:t>
                      </a:r>
                      <a:r>
                        <a:rPr lang="es-ES" sz="2000" b="1" dirty="0" err="1">
                          <a:latin typeface="Arial Narrow" panose="020B0606020202030204" pitchFamily="34" charset="0"/>
                          <a:cs typeface="Arial" pitchFamily="34" charset="0"/>
                        </a:rPr>
                        <a:t>Relationship</a:t>
                      </a:r>
                      <a:r>
                        <a:rPr lang="es-ES" sz="2000" b="1" dirty="0">
                          <a:latin typeface="Arial Narrow" panose="020B0606020202030204" pitchFamily="34" charset="0"/>
                          <a:cs typeface="Arial" pitchFamily="34" charset="0"/>
                        </a:rPr>
                        <a:t> Management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2000" b="1" dirty="0">
                        <a:latin typeface="Arial Narrow" panose="020B0606020202030204" pitchFamily="34" charset="0"/>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dirty="0" err="1">
                          <a:latin typeface="Arial Narrow" panose="020B0606020202030204" pitchFamily="34" charset="0"/>
                          <a:cs typeface="Arial" pitchFamily="34" charset="0"/>
                        </a:rPr>
                        <a:t>Market</a:t>
                      </a:r>
                      <a:r>
                        <a:rPr lang="es-ES" sz="2000" b="1" dirty="0">
                          <a:latin typeface="Arial Narrow" panose="020B0606020202030204" pitchFamily="34" charset="0"/>
                          <a:cs typeface="Arial" pitchFamily="34" charset="0"/>
                        </a:rPr>
                        <a:t> </a:t>
                      </a:r>
                      <a:r>
                        <a:rPr lang="es-ES" sz="2000" b="1" dirty="0" err="1">
                          <a:latin typeface="Arial Narrow" panose="020B0606020202030204" pitchFamily="34" charset="0"/>
                          <a:cs typeface="Arial" pitchFamily="34" charset="0"/>
                        </a:rPr>
                        <a:t>opportunity</a:t>
                      </a:r>
                      <a:r>
                        <a:rPr lang="es-ES" sz="2000" b="1" dirty="0">
                          <a:latin typeface="Arial Narrow" panose="020B0606020202030204" pitchFamily="34" charset="0"/>
                          <a:cs typeface="Arial" pitchFamily="34" charset="0"/>
                        </a:rPr>
                        <a:t> </a:t>
                      </a:r>
                      <a:r>
                        <a:rPr lang="es-ES" sz="2000" b="1" dirty="0" err="1">
                          <a:latin typeface="Arial Narrow" panose="020B0606020202030204" pitchFamily="34" charset="0"/>
                          <a:cs typeface="Arial" pitchFamily="34" charset="0"/>
                        </a:rPr>
                        <a:t>awareness</a:t>
                      </a:r>
                      <a:endParaRPr lang="es-ES" sz="2000" b="1" dirty="0">
                        <a:latin typeface="Arial Narrow" panose="020B0606020202030204" pitchFamily="34" charset="0"/>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2000" b="1" dirty="0">
                        <a:latin typeface="Arial Narrow" panose="020B0606020202030204" pitchFamily="34" charset="0"/>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dirty="0" err="1">
                          <a:latin typeface="Arial Narrow" panose="020B0606020202030204" pitchFamily="34" charset="0"/>
                          <a:cs typeface="Arial" pitchFamily="34" charset="0"/>
                        </a:rPr>
                        <a:t>Fast</a:t>
                      </a:r>
                      <a:r>
                        <a:rPr lang="es-ES" sz="2000" b="1" dirty="0">
                          <a:latin typeface="Arial Narrow" panose="020B0606020202030204" pitchFamily="34" charset="0"/>
                          <a:cs typeface="Arial" pitchFamily="34" charset="0"/>
                        </a:rPr>
                        <a:t> </a:t>
                      </a:r>
                      <a:r>
                        <a:rPr lang="es-ES" sz="2000" b="1" dirty="0" err="1">
                          <a:latin typeface="Arial Narrow" panose="020B0606020202030204" pitchFamily="34" charset="0"/>
                          <a:cs typeface="Arial" pitchFamily="34" charset="0"/>
                        </a:rPr>
                        <a:t>decision-making</a:t>
                      </a:r>
                      <a:endParaRPr lang="es-ES" sz="2000" b="1" dirty="0">
                        <a:latin typeface="Arial Narrow" panose="020B0606020202030204" pitchFamily="34" charset="0"/>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2000" b="1" dirty="0">
                        <a:latin typeface="Arial Narrow" panose="020B0606020202030204" pitchFamily="34" charset="0"/>
                        <a:cs typeface="Arial"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kern="1200" dirty="0">
                          <a:solidFill>
                            <a:schemeClr val="dk1"/>
                          </a:solidFill>
                          <a:latin typeface="Arial Narrow" panose="020B0606020202030204" pitchFamily="34" charset="0"/>
                          <a:ea typeface="+mn-ea"/>
                          <a:cs typeface="Arial" pitchFamily="34" charset="0"/>
                        </a:rPr>
                        <a:t>Local</a:t>
                      </a:r>
                      <a:r>
                        <a:rPr lang="es-ES" sz="2000" b="1" kern="1200" baseline="0" dirty="0">
                          <a:solidFill>
                            <a:schemeClr val="dk1"/>
                          </a:solidFill>
                          <a:latin typeface="Arial Narrow" panose="020B0606020202030204" pitchFamily="34" charset="0"/>
                          <a:ea typeface="+mn-ea"/>
                          <a:cs typeface="Arial" pitchFamily="34" charset="0"/>
                        </a:rPr>
                        <a:t> </a:t>
                      </a:r>
                      <a:r>
                        <a:rPr lang="es-ES" sz="2000" b="1" kern="1200" baseline="0" dirty="0" err="1">
                          <a:solidFill>
                            <a:schemeClr val="dk1"/>
                          </a:solidFill>
                          <a:latin typeface="Arial Narrow" panose="020B0606020202030204" pitchFamily="34" charset="0"/>
                          <a:ea typeface="+mn-ea"/>
                          <a:cs typeface="Arial" pitchFamily="34" charset="0"/>
                        </a:rPr>
                        <a:t>community</a:t>
                      </a:r>
                      <a:r>
                        <a:rPr lang="es-ES" sz="2000" b="1" kern="1200" baseline="0" dirty="0">
                          <a:solidFill>
                            <a:schemeClr val="dk1"/>
                          </a:solidFill>
                          <a:latin typeface="Arial Narrow" panose="020B0606020202030204" pitchFamily="34" charset="0"/>
                          <a:ea typeface="+mn-ea"/>
                          <a:cs typeface="Arial" pitchFamily="34" charset="0"/>
                        </a:rPr>
                        <a:t> </a:t>
                      </a:r>
                      <a:r>
                        <a:rPr lang="es-ES" sz="2000" b="1" kern="1200" baseline="0" dirty="0" err="1">
                          <a:solidFill>
                            <a:schemeClr val="dk1"/>
                          </a:solidFill>
                          <a:latin typeface="Arial Narrow" panose="020B0606020202030204" pitchFamily="34" charset="0"/>
                          <a:ea typeface="+mn-ea"/>
                          <a:cs typeface="Arial" pitchFamily="34" charset="0"/>
                        </a:rPr>
                        <a:t>involvement</a:t>
                      </a:r>
                      <a:endParaRPr lang="es-ES" sz="2000" b="1" kern="1200" dirty="0">
                        <a:solidFill>
                          <a:schemeClr val="dk1"/>
                        </a:solidFill>
                        <a:latin typeface="Arial Narrow" panose="020B0606020202030204" pitchFamily="34" charset="0"/>
                        <a:ea typeface="+mn-ea"/>
                        <a:cs typeface="Arial"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solidFill>
                      <a:schemeClr val="bg1">
                        <a:alpha val="72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23181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29600" cy="1008112"/>
          </a:xfrm>
          <a:solidFill>
            <a:schemeClr val="bg1">
              <a:alpha val="68000"/>
            </a:schemeClr>
          </a:solidFill>
        </p:spPr>
        <p:txBody>
          <a:bodyPr>
            <a:normAutofit fontScale="90000"/>
          </a:bodyPr>
          <a:lstStyle/>
          <a:p>
            <a:r>
              <a:rPr lang="en-US" sz="3200" b="1" dirty="0">
                <a:latin typeface="Arial Narrow" panose="020B0606020202030204" pitchFamily="34" charset="0"/>
              </a:rPr>
              <a:t>DESTINATION MANAGEMENT / MARKETING ORGANIZATIONS</a:t>
            </a:r>
          </a:p>
        </p:txBody>
      </p:sp>
      <p:graphicFrame>
        <p:nvGraphicFramePr>
          <p:cNvPr id="3" name="Table 2"/>
          <p:cNvGraphicFramePr>
            <a:graphicFrameLocks noGrp="1"/>
          </p:cNvGraphicFramePr>
          <p:nvPr>
            <p:extLst>
              <p:ext uri="{D42A27DB-BD31-4B8C-83A1-F6EECF244321}">
                <p14:modId xmlns:p14="http://schemas.microsoft.com/office/powerpoint/2010/main" val="3338322552"/>
              </p:ext>
            </p:extLst>
          </p:nvPr>
        </p:nvGraphicFramePr>
        <p:xfrm>
          <a:off x="467544" y="1412776"/>
          <a:ext cx="8208912" cy="5328592"/>
        </p:xfrm>
        <a:graphic>
          <a:graphicData uri="http://schemas.openxmlformats.org/drawingml/2006/table">
            <a:tbl>
              <a:tblPr firstRow="1" bandRow="1">
                <a:tableStyleId>{5C22544A-7EE6-4342-B048-85BDC9FD1C3A}</a:tableStyleId>
              </a:tblPr>
              <a:tblGrid>
                <a:gridCol w="4104456">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tblGrid>
              <a:tr h="81385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PUBLIC SECTOR</a:t>
                      </a:r>
                      <a:r>
                        <a:rPr lang="es-ES" sz="2400" b="1" u="none" kern="1200" baseline="0" dirty="0">
                          <a:solidFill>
                            <a:schemeClr val="lt1"/>
                          </a:solidFill>
                          <a:latin typeface="Arial Narrow" panose="020B0606020202030204" pitchFamily="34" charset="0"/>
                          <a:ea typeface="+mn-ea"/>
                          <a:cs typeface="Arial" pitchFamily="34" charset="0"/>
                        </a:rPr>
                        <a:t> -</a:t>
                      </a:r>
                      <a:endParaRPr lang="es-ES" sz="2400" b="1" u="none" kern="1200" dirty="0">
                        <a:solidFill>
                          <a:schemeClr val="lt1"/>
                        </a:solidFill>
                        <a:latin typeface="Arial Narrow" panose="020B0606020202030204" pitchFamily="34" charset="0"/>
                        <a:ea typeface="+mn-ea"/>
                        <a:cs typeface="Arial"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WEAKNESSES: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PRIVATE SECTOR </a:t>
                      </a:r>
                      <a:r>
                        <a:rPr lang="es-ES" sz="2400" b="1" u="none" kern="1200" baseline="0" dirty="0">
                          <a:solidFill>
                            <a:schemeClr val="lt1"/>
                          </a:solidFill>
                          <a:latin typeface="Arial Narrow" panose="020B0606020202030204" pitchFamily="34" charset="0"/>
                          <a:ea typeface="+mn-ea"/>
                          <a:cs typeface="Arial" pitchFamily="34" charset="0"/>
                        </a:rPr>
                        <a:t> -</a:t>
                      </a:r>
                      <a:r>
                        <a:rPr lang="es-ES" sz="2400" b="1" u="none" kern="1200" dirty="0">
                          <a:solidFill>
                            <a:schemeClr val="lt1"/>
                          </a:solidFill>
                          <a:latin typeface="Arial Narrow" panose="020B0606020202030204" pitchFamily="34" charset="0"/>
                          <a:ea typeface="+mn-ea"/>
                          <a:cs typeface="Arial" pitchFamily="34" charset="0"/>
                        </a:rPr>
                        <a:t>WEAKNESSES: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05632">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1800" b="1" kern="1200" dirty="0">
                        <a:solidFill>
                          <a:schemeClr val="tx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kern="1200" dirty="0" err="1">
                          <a:solidFill>
                            <a:schemeClr val="tx1"/>
                          </a:solidFill>
                          <a:latin typeface="Arial Narrow" panose="020B0606020202030204" pitchFamily="34" charset="0"/>
                          <a:ea typeface="+mn-ea"/>
                          <a:cs typeface="Arial" pitchFamily="34" charset="0"/>
                        </a:rPr>
                        <a:t>Lack</a:t>
                      </a:r>
                      <a:r>
                        <a:rPr lang="es-ES" sz="1900" b="1" kern="1200" dirty="0">
                          <a:solidFill>
                            <a:schemeClr val="tx1"/>
                          </a:solidFill>
                          <a:latin typeface="Arial Narrow" panose="020B0606020202030204" pitchFamily="34" charset="0"/>
                          <a:ea typeface="+mn-ea"/>
                          <a:cs typeface="Arial" pitchFamily="34" charset="0"/>
                        </a:rPr>
                        <a:t> of </a:t>
                      </a:r>
                      <a:r>
                        <a:rPr lang="es-ES" sz="1900" b="1" kern="1200" dirty="0" err="1">
                          <a:solidFill>
                            <a:schemeClr val="tx1"/>
                          </a:solidFill>
                          <a:latin typeface="Arial Narrow" panose="020B0606020202030204" pitchFamily="34" charset="0"/>
                          <a:ea typeface="+mn-ea"/>
                          <a:cs typeface="Arial" pitchFamily="34" charset="0"/>
                        </a:rPr>
                        <a:t>interest</a:t>
                      </a:r>
                      <a:r>
                        <a:rPr lang="es-ES" sz="1900" b="1" kern="1200" dirty="0">
                          <a:solidFill>
                            <a:schemeClr val="tx1"/>
                          </a:solidFill>
                          <a:latin typeface="Arial Narrow" panose="020B0606020202030204" pitchFamily="34" charset="0"/>
                          <a:ea typeface="+mn-ea"/>
                          <a:cs typeface="Arial" pitchFamily="34" charset="0"/>
                        </a:rPr>
                        <a:t> in new </a:t>
                      </a:r>
                      <a:r>
                        <a:rPr lang="es-ES" sz="1900" b="1" kern="1200" dirty="0" err="1">
                          <a:solidFill>
                            <a:schemeClr val="tx1"/>
                          </a:solidFill>
                          <a:latin typeface="Arial Narrow" panose="020B0606020202030204" pitchFamily="34" charset="0"/>
                          <a:ea typeface="+mn-ea"/>
                          <a:cs typeface="Arial" pitchFamily="34" charset="0"/>
                        </a:rPr>
                        <a:t>bussiness</a:t>
                      </a:r>
                      <a:r>
                        <a:rPr lang="es-ES" sz="1900" b="1" kern="1200" dirty="0">
                          <a:solidFill>
                            <a:schemeClr val="tx1"/>
                          </a:solidFill>
                          <a:latin typeface="Arial Narrow" panose="020B0606020202030204" pitchFamily="34" charset="0"/>
                          <a:ea typeface="+mn-ea"/>
                          <a:cs typeface="Arial" pitchFamily="34" charset="0"/>
                        </a:rPr>
                        <a:t> &amp; </a:t>
                      </a:r>
                      <a:r>
                        <a:rPr lang="es-ES" sz="1900" b="1" kern="1200" dirty="0" err="1">
                          <a:solidFill>
                            <a:schemeClr val="tx1"/>
                          </a:solidFill>
                          <a:latin typeface="Arial Narrow" panose="020B0606020202030204" pitchFamily="34" charset="0"/>
                          <a:ea typeface="+mn-ea"/>
                          <a:cs typeface="Arial" pitchFamily="34" charset="0"/>
                        </a:rPr>
                        <a:t>innovation</a:t>
                      </a:r>
                      <a:r>
                        <a:rPr lang="es-ES" sz="1900" b="1" kern="1200" dirty="0">
                          <a:solidFill>
                            <a:schemeClr val="tx1"/>
                          </a:solidFill>
                          <a:latin typeface="Arial Narrow" panose="020B0606020202030204" pitchFamily="34" charset="0"/>
                          <a:ea typeface="+mn-ea"/>
                          <a:cs typeface="Arial" pitchFamily="34" charset="0"/>
                        </a:rPr>
                        <a:t>,</a:t>
                      </a:r>
                    </a:p>
                    <a:p>
                      <a:pPr marL="342900" lvl="0" indent="-342900" rtl="0">
                        <a:buFont typeface="Arial" panose="020B0604020202020204" pitchFamily="34" charset="0"/>
                        <a:buChar char="•"/>
                      </a:pPr>
                      <a:endParaRPr lang="es-ES" sz="1900" b="1" kern="1200" dirty="0">
                        <a:solidFill>
                          <a:schemeClr val="tx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chemeClr val="tx1"/>
                          </a:solidFill>
                          <a:latin typeface="Arial Narrow" panose="020B0606020202030204" pitchFamily="34" charset="0"/>
                          <a:ea typeface="+mn-ea"/>
                          <a:cs typeface="Arial" pitchFamily="34" charset="0"/>
                        </a:rPr>
                        <a:t>Weak</a:t>
                      </a:r>
                      <a:r>
                        <a:rPr lang="es-ES" sz="1900" b="1" dirty="0">
                          <a:solidFill>
                            <a:schemeClr val="tx1"/>
                          </a:solidFill>
                          <a:latin typeface="Arial Narrow" panose="020B0606020202030204" pitchFamily="34" charset="0"/>
                          <a:ea typeface="+mn-ea"/>
                          <a:cs typeface="Arial" pitchFamily="34" charset="0"/>
                        </a:rPr>
                        <a:t> in </a:t>
                      </a:r>
                      <a:r>
                        <a:rPr lang="es-ES" sz="1900" b="1" dirty="0" err="1">
                          <a:solidFill>
                            <a:schemeClr val="tx1"/>
                          </a:solidFill>
                          <a:latin typeface="Arial Narrow" panose="020B0606020202030204" pitchFamily="34" charset="0"/>
                          <a:ea typeface="+mn-ea"/>
                          <a:cs typeface="Arial" pitchFamily="34" charset="0"/>
                        </a:rPr>
                        <a:t>generating</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commercial</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income</a:t>
                      </a:r>
                      <a:br>
                        <a:rPr lang="es-ES" sz="1900" b="1" dirty="0">
                          <a:solidFill>
                            <a:schemeClr val="tx1"/>
                          </a:solidFill>
                          <a:latin typeface="Arial Narrow" panose="020B0606020202030204" pitchFamily="34" charset="0"/>
                          <a:ea typeface="+mn-ea"/>
                          <a:cs typeface="Arial" pitchFamily="34" charset="0"/>
                        </a:rPr>
                      </a:br>
                      <a:endParaRPr lang="es-ES" sz="1900" b="1" dirty="0">
                        <a:solidFill>
                          <a:schemeClr val="tx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chemeClr val="tx1"/>
                          </a:solidFill>
                          <a:latin typeface="Arial Narrow" panose="020B0606020202030204" pitchFamily="34" charset="0"/>
                          <a:ea typeface="+mn-ea"/>
                          <a:cs typeface="Arial" pitchFamily="34" charset="0"/>
                        </a:rPr>
                        <a:t>Reluctancy</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to</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take</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risks</a:t>
                      </a:r>
                      <a:endParaRPr lang="es-ES" sz="1900" b="1" dirty="0">
                        <a:solidFill>
                          <a:schemeClr val="tx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endParaRPr lang="es-ES" sz="1900" b="1" dirty="0">
                        <a:solidFill>
                          <a:schemeClr val="tx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chemeClr val="tx1"/>
                          </a:solidFill>
                          <a:latin typeface="Arial Narrow" panose="020B0606020202030204" pitchFamily="34" charset="0"/>
                          <a:ea typeface="+mn-ea"/>
                          <a:cs typeface="Arial" pitchFamily="34" charset="0"/>
                        </a:rPr>
                        <a:t>Tolerates</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bad</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results</a:t>
                      </a:r>
                      <a:r>
                        <a:rPr lang="es-ES" sz="1900" b="1" dirty="0">
                          <a:solidFill>
                            <a:schemeClr val="tx1"/>
                          </a:solidFill>
                          <a:latin typeface="Arial Narrow" panose="020B0606020202030204" pitchFamily="34" charset="0"/>
                          <a:ea typeface="+mn-ea"/>
                          <a:cs typeface="Arial" pitchFamily="34" charset="0"/>
                        </a:rPr>
                        <a:t>,</a:t>
                      </a:r>
                    </a:p>
                    <a:p>
                      <a:pPr marL="342900" lvl="0" indent="-342900" rtl="0">
                        <a:buFont typeface="Arial" panose="020B0604020202020204" pitchFamily="34" charset="0"/>
                        <a:buChar char="•"/>
                      </a:pPr>
                      <a:endParaRPr lang="es-ES" sz="1900" b="1" dirty="0">
                        <a:solidFill>
                          <a:schemeClr val="tx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chemeClr val="tx1"/>
                          </a:solidFill>
                          <a:latin typeface="Arial Narrow" panose="020B0606020202030204" pitchFamily="34" charset="0"/>
                          <a:ea typeface="+mn-ea"/>
                          <a:cs typeface="Arial" pitchFamily="34" charset="0"/>
                        </a:rPr>
                        <a:t>Slow</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decision</a:t>
                      </a:r>
                      <a:r>
                        <a:rPr lang="es-ES" sz="1900" b="1" dirty="0">
                          <a:solidFill>
                            <a:schemeClr val="tx1"/>
                          </a:solidFill>
                          <a:latin typeface="Arial Narrow" panose="020B0606020202030204" pitchFamily="34" charset="0"/>
                          <a:ea typeface="+mn-ea"/>
                          <a:cs typeface="Arial" pitchFamily="34" charset="0"/>
                        </a:rPr>
                        <a:t> </a:t>
                      </a:r>
                      <a:r>
                        <a:rPr lang="es-ES" sz="1900" b="1" dirty="0" err="1">
                          <a:solidFill>
                            <a:schemeClr val="tx1"/>
                          </a:solidFill>
                          <a:latin typeface="Arial Narrow" panose="020B0606020202030204" pitchFamily="34" charset="0"/>
                          <a:ea typeface="+mn-ea"/>
                          <a:cs typeface="Arial" pitchFamily="34" charset="0"/>
                        </a:rPr>
                        <a:t>making</a:t>
                      </a:r>
                      <a:r>
                        <a:rPr lang="es-ES" sz="1900" dirty="0">
                          <a:solidFill>
                            <a:schemeClr val="tx1"/>
                          </a:solidFill>
                          <a:latin typeface="Arial Narrow" panose="020B0606020202030204" pitchFamily="34" charset="0"/>
                          <a:ea typeface="+mn-ea"/>
                          <a:cs typeface="Arial" pitchFamily="34" charset="0"/>
                        </a:rPr>
                        <a:t>,</a:t>
                      </a:r>
                    </a:p>
                    <a:p>
                      <a:pPr marL="342900" lvl="0" indent="-342900" rtl="0">
                        <a:buFont typeface="Arial" panose="020B0604020202020204" pitchFamily="34" charset="0"/>
                        <a:buChar char="•"/>
                      </a:pPr>
                      <a:endParaRPr lang="es-ES" sz="1900" b="1" kern="1200" dirty="0">
                        <a:solidFill>
                          <a:schemeClr val="tx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kern="1200" dirty="0" err="1">
                          <a:solidFill>
                            <a:schemeClr val="tx1"/>
                          </a:solidFill>
                          <a:latin typeface="Arial Narrow" panose="020B0606020202030204" pitchFamily="34" charset="0"/>
                          <a:ea typeface="+mn-ea"/>
                          <a:cs typeface="Arial" pitchFamily="34" charset="0"/>
                        </a:rPr>
                        <a:t>Lack</a:t>
                      </a:r>
                      <a:r>
                        <a:rPr lang="es-ES" sz="1900" b="1" kern="1200" dirty="0">
                          <a:solidFill>
                            <a:schemeClr val="tx1"/>
                          </a:solidFill>
                          <a:latin typeface="Arial Narrow" panose="020B0606020202030204" pitchFamily="34" charset="0"/>
                          <a:ea typeface="+mn-ea"/>
                          <a:cs typeface="Arial" pitchFamily="34" charset="0"/>
                        </a:rPr>
                        <a:t> of </a:t>
                      </a:r>
                      <a:r>
                        <a:rPr lang="es-ES" sz="1900" b="1" kern="1200" dirty="0" err="1">
                          <a:solidFill>
                            <a:schemeClr val="tx1"/>
                          </a:solidFill>
                          <a:latin typeface="Arial Narrow" panose="020B0606020202030204" pitchFamily="34" charset="0"/>
                          <a:ea typeface="+mn-ea"/>
                          <a:cs typeface="Arial" pitchFamily="34" charset="0"/>
                        </a:rPr>
                        <a:t>confidence</a:t>
                      </a:r>
                      <a:r>
                        <a:rPr lang="es-ES" sz="1900" b="1" kern="1200" dirty="0">
                          <a:solidFill>
                            <a:schemeClr val="tx1"/>
                          </a:solidFill>
                          <a:latin typeface="Arial Narrow" panose="020B0606020202030204" pitchFamily="34" charset="0"/>
                          <a:ea typeface="+mn-ea"/>
                          <a:cs typeface="Arial" pitchFamily="34" charset="0"/>
                        </a:rPr>
                        <a:t> in </a:t>
                      </a:r>
                      <a:r>
                        <a:rPr lang="es-ES" sz="1900" b="1" kern="1200" dirty="0" err="1">
                          <a:solidFill>
                            <a:schemeClr val="tx1"/>
                          </a:solidFill>
                          <a:latin typeface="Arial Narrow" panose="020B0606020202030204" pitchFamily="34" charset="0"/>
                          <a:ea typeface="+mn-ea"/>
                          <a:cs typeface="Arial" pitchFamily="34" charset="0"/>
                        </a:rPr>
                        <a:t>the</a:t>
                      </a:r>
                      <a:r>
                        <a:rPr lang="es-ES" sz="1900" b="1" kern="1200" dirty="0">
                          <a:solidFill>
                            <a:schemeClr val="tx1"/>
                          </a:solidFill>
                          <a:latin typeface="Arial Narrow" panose="020B0606020202030204" pitchFamily="34" charset="0"/>
                          <a:ea typeface="+mn-ea"/>
                          <a:cs typeface="Arial" pitchFamily="34" charset="0"/>
                        </a:rPr>
                        <a:t> </a:t>
                      </a:r>
                      <a:r>
                        <a:rPr lang="es-ES" sz="1900" b="1" kern="1200" dirty="0" err="1">
                          <a:solidFill>
                            <a:schemeClr val="tx1"/>
                          </a:solidFill>
                          <a:latin typeface="Arial Narrow" panose="020B0606020202030204" pitchFamily="34" charset="0"/>
                          <a:ea typeface="+mn-ea"/>
                          <a:cs typeface="Arial" pitchFamily="34" charset="0"/>
                        </a:rPr>
                        <a:t>private</a:t>
                      </a:r>
                      <a:r>
                        <a:rPr lang="es-ES" sz="1900" b="1" kern="1200" dirty="0">
                          <a:solidFill>
                            <a:schemeClr val="tx1"/>
                          </a:solidFill>
                          <a:latin typeface="Arial Narrow" panose="020B0606020202030204" pitchFamily="34" charset="0"/>
                          <a:ea typeface="+mn-ea"/>
                          <a:cs typeface="Arial" pitchFamily="34" charset="0"/>
                        </a:rPr>
                        <a:t> sector and </a:t>
                      </a:r>
                      <a:r>
                        <a:rPr lang="es-ES" sz="1900" b="1" kern="1200" dirty="0" err="1">
                          <a:solidFill>
                            <a:schemeClr val="tx1"/>
                          </a:solidFill>
                          <a:latin typeface="Arial Narrow" panose="020B0606020202030204" pitchFamily="34" charset="0"/>
                          <a:ea typeface="+mn-ea"/>
                          <a:cs typeface="Arial" pitchFamily="34" charset="0"/>
                        </a:rPr>
                        <a:t>profit</a:t>
                      </a:r>
                      <a:r>
                        <a:rPr lang="es-ES" sz="1900" b="1" kern="1200" dirty="0">
                          <a:solidFill>
                            <a:schemeClr val="tx1"/>
                          </a:solidFill>
                          <a:latin typeface="Arial Narrow" panose="020B0606020202030204" pitchFamily="34" charset="0"/>
                          <a:ea typeface="+mn-ea"/>
                          <a:cs typeface="Arial" pitchFamily="34" charset="0"/>
                        </a:rPr>
                        <a:t> motive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alpha val="84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S" sz="1800" b="1" kern="1200" dirty="0">
                        <a:solidFill>
                          <a:schemeClr val="dk1"/>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ysClr val="windowText" lastClr="000000"/>
                          </a:solidFill>
                          <a:latin typeface="Arial Narrow" panose="020B0606020202030204" pitchFamily="34" charset="0"/>
                          <a:ea typeface="+mn-ea"/>
                          <a:cs typeface="Arial" pitchFamily="34" charset="0"/>
                        </a:rPr>
                        <a:t>Lack</a:t>
                      </a:r>
                      <a:r>
                        <a:rPr lang="es-ES" sz="1900" b="1" dirty="0">
                          <a:solidFill>
                            <a:sysClr val="windowText" lastClr="000000"/>
                          </a:solidFill>
                          <a:latin typeface="Arial Narrow" panose="020B0606020202030204" pitchFamily="34" charset="0"/>
                          <a:ea typeface="+mn-ea"/>
                          <a:cs typeface="Arial" pitchFamily="34" charset="0"/>
                        </a:rPr>
                        <a:t> of </a:t>
                      </a:r>
                      <a:r>
                        <a:rPr lang="es-ES" sz="1900" b="1" dirty="0" err="1">
                          <a:solidFill>
                            <a:sysClr val="windowText" lastClr="000000"/>
                          </a:solidFill>
                          <a:latin typeface="Arial Narrow" panose="020B0606020202030204" pitchFamily="34" charset="0"/>
                          <a:ea typeface="+mn-ea"/>
                          <a:cs typeface="Arial" pitchFamily="34" charset="0"/>
                        </a:rPr>
                        <a:t>concern</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for</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the</a:t>
                      </a:r>
                      <a:r>
                        <a:rPr lang="es-ES" sz="1900" b="1" dirty="0">
                          <a:solidFill>
                            <a:sysClr val="windowText" lastClr="000000"/>
                          </a:solidFill>
                          <a:latin typeface="Arial Narrow" panose="020B0606020202030204" pitchFamily="34" charset="0"/>
                          <a:ea typeface="+mn-ea"/>
                          <a:cs typeface="Arial" pitchFamily="34" charset="0"/>
                        </a:rPr>
                        <a:t> general </a:t>
                      </a:r>
                      <a:r>
                        <a:rPr lang="es-ES" sz="1900" b="1" dirty="0" err="1">
                          <a:solidFill>
                            <a:sysClr val="windowText" lastClr="000000"/>
                          </a:solidFill>
                          <a:latin typeface="Arial Narrow" panose="020B0606020202030204" pitchFamily="34" charset="0"/>
                          <a:ea typeface="+mn-ea"/>
                          <a:cs typeface="Arial" pitchFamily="34" charset="0"/>
                        </a:rPr>
                        <a:t>public</a:t>
                      </a:r>
                      <a:endParaRPr lang="es-ES" sz="1900" b="1" dirty="0">
                        <a:solidFill>
                          <a:sysClr val="windowText" lastClr="000000"/>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endParaRPr lang="es-ES" sz="1900" b="1" dirty="0">
                        <a:solidFill>
                          <a:sysClr val="windowText" lastClr="000000"/>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ysClr val="windowText" lastClr="000000"/>
                          </a:solidFill>
                          <a:latin typeface="Arial Narrow" panose="020B0606020202030204" pitchFamily="34" charset="0"/>
                          <a:ea typeface="+mn-ea"/>
                          <a:cs typeface="Arial" pitchFamily="34" charset="0"/>
                        </a:rPr>
                        <a:t>Limited</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interest</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for</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long-term</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planning</a:t>
                      </a:r>
                      <a:endParaRPr lang="es-ES" sz="1900" b="1" dirty="0">
                        <a:solidFill>
                          <a:sysClr val="windowText" lastClr="000000"/>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endParaRPr lang="es-ES" sz="1900" b="1" dirty="0">
                        <a:solidFill>
                          <a:sysClr val="windowText" lastClr="000000"/>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ysClr val="windowText" lastClr="000000"/>
                          </a:solidFill>
                          <a:latin typeface="Arial Narrow" panose="020B0606020202030204" pitchFamily="34" charset="0"/>
                          <a:ea typeface="+mn-ea"/>
                          <a:cs typeface="Arial" pitchFamily="34" charset="0"/>
                        </a:rPr>
                        <a:t>Limited</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inadequate</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resources</a:t>
                      </a:r>
                      <a:endParaRPr lang="es-ES" sz="1900" b="1" dirty="0">
                        <a:solidFill>
                          <a:sysClr val="windowText" lastClr="000000"/>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endParaRPr lang="es-ES" sz="1900" b="1" dirty="0">
                        <a:solidFill>
                          <a:sysClr val="windowText" lastClr="000000"/>
                        </a:solidFill>
                        <a:latin typeface="Arial Narrow" panose="020B0606020202030204" pitchFamily="34" charset="0"/>
                        <a:ea typeface="+mn-ea"/>
                        <a:cs typeface="Arial" pitchFamily="34" charset="0"/>
                      </a:endParaRPr>
                    </a:p>
                    <a:p>
                      <a:pPr marL="342900" lvl="0" indent="-342900" rtl="0">
                        <a:buFont typeface="Arial" panose="020B0604020202020204" pitchFamily="34" charset="0"/>
                        <a:buChar char="•"/>
                      </a:pPr>
                      <a:r>
                        <a:rPr lang="es-ES" sz="1900" b="1" dirty="0" err="1">
                          <a:solidFill>
                            <a:sysClr val="windowText" lastClr="000000"/>
                          </a:solidFill>
                          <a:latin typeface="Arial Narrow" panose="020B0606020202030204" pitchFamily="34" charset="0"/>
                          <a:ea typeface="+mn-ea"/>
                          <a:cs typeface="Arial" pitchFamily="34" charset="0"/>
                        </a:rPr>
                        <a:t>Lack</a:t>
                      </a:r>
                      <a:r>
                        <a:rPr lang="es-ES" sz="1900" b="1" dirty="0">
                          <a:solidFill>
                            <a:sysClr val="windowText" lastClr="000000"/>
                          </a:solidFill>
                          <a:latin typeface="Arial Narrow" panose="020B0606020202030204" pitchFamily="34" charset="0"/>
                          <a:ea typeface="+mn-ea"/>
                          <a:cs typeface="Arial" pitchFamily="34" charset="0"/>
                        </a:rPr>
                        <a:t> of </a:t>
                      </a:r>
                      <a:r>
                        <a:rPr lang="es-ES" sz="1900" b="1" dirty="0" err="1">
                          <a:solidFill>
                            <a:sysClr val="windowText" lastClr="000000"/>
                          </a:solidFill>
                          <a:latin typeface="Arial Narrow" panose="020B0606020202030204" pitchFamily="34" charset="0"/>
                          <a:ea typeface="+mn-ea"/>
                          <a:cs typeface="Arial" pitchFamily="34" charset="0"/>
                        </a:rPr>
                        <a:t>confidence</a:t>
                      </a:r>
                      <a:r>
                        <a:rPr lang="es-ES" sz="1900" b="1" dirty="0">
                          <a:solidFill>
                            <a:sysClr val="windowText" lastClr="000000"/>
                          </a:solidFill>
                          <a:latin typeface="Arial Narrow" panose="020B0606020202030204" pitchFamily="34" charset="0"/>
                          <a:ea typeface="+mn-ea"/>
                          <a:cs typeface="Arial" pitchFamily="34" charset="0"/>
                        </a:rPr>
                        <a:t> in </a:t>
                      </a:r>
                      <a:r>
                        <a:rPr lang="es-ES" sz="1900" b="1" dirty="0" err="1">
                          <a:solidFill>
                            <a:sysClr val="windowText" lastClr="000000"/>
                          </a:solidFill>
                          <a:latin typeface="Arial Narrow" panose="020B0606020202030204" pitchFamily="34" charset="0"/>
                          <a:ea typeface="+mn-ea"/>
                          <a:cs typeface="Arial" pitchFamily="34" charset="0"/>
                        </a:rPr>
                        <a:t>the</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public</a:t>
                      </a:r>
                      <a:r>
                        <a:rPr lang="es-ES" sz="1900" b="1" dirty="0">
                          <a:solidFill>
                            <a:sysClr val="windowText" lastClr="000000"/>
                          </a:solidFill>
                          <a:latin typeface="Arial Narrow" panose="020B0606020202030204" pitchFamily="34" charset="0"/>
                          <a:ea typeface="+mn-ea"/>
                          <a:cs typeface="Arial" pitchFamily="34" charset="0"/>
                        </a:rPr>
                        <a:t> sector/ </a:t>
                      </a:r>
                      <a:r>
                        <a:rPr lang="es-ES" sz="1900" b="1" dirty="0" err="1">
                          <a:solidFill>
                            <a:sysClr val="windowText" lastClr="000000"/>
                          </a:solidFill>
                          <a:latin typeface="Arial Narrow" panose="020B0606020202030204" pitchFamily="34" charset="0"/>
                          <a:ea typeface="+mn-ea"/>
                          <a:cs typeface="Arial" pitchFamily="34" charset="0"/>
                        </a:rPr>
                        <a:t>conflictive</a:t>
                      </a:r>
                      <a:r>
                        <a:rPr lang="es-ES" sz="1900" b="1" dirty="0">
                          <a:solidFill>
                            <a:sysClr val="windowText" lastClr="000000"/>
                          </a:solidFill>
                          <a:latin typeface="Arial Narrow" panose="020B0606020202030204" pitchFamily="34" charset="0"/>
                          <a:ea typeface="+mn-ea"/>
                          <a:cs typeface="Arial" pitchFamily="34" charset="0"/>
                        </a:rPr>
                        <a:t> </a:t>
                      </a:r>
                      <a:r>
                        <a:rPr lang="es-ES" sz="1900" b="1" dirty="0" err="1">
                          <a:solidFill>
                            <a:sysClr val="windowText" lastClr="000000"/>
                          </a:solidFill>
                          <a:latin typeface="Arial Narrow" panose="020B0606020202030204" pitchFamily="34" charset="0"/>
                          <a:ea typeface="+mn-ea"/>
                          <a:cs typeface="Arial" pitchFamily="34" charset="0"/>
                        </a:rPr>
                        <a:t>interests</a:t>
                      </a:r>
                      <a:endParaRPr lang="es-ES" sz="1900" b="1" dirty="0">
                        <a:solidFill>
                          <a:sysClr val="windowText" lastClr="000000"/>
                        </a:solidFill>
                        <a:latin typeface="Arial Narrow" panose="020B0606020202030204" pitchFamily="34" charset="0"/>
                        <a:ea typeface="+mn-ea"/>
                        <a:cs typeface="Arial"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alpha val="84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947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29600" cy="1008112"/>
          </a:xfrm>
          <a:solidFill>
            <a:schemeClr val="bg1">
              <a:alpha val="68000"/>
            </a:schemeClr>
          </a:solidFill>
        </p:spPr>
        <p:txBody>
          <a:bodyPr>
            <a:normAutofit fontScale="90000"/>
          </a:bodyPr>
          <a:lstStyle/>
          <a:p>
            <a:r>
              <a:rPr lang="es-ES" sz="3200" b="1" dirty="0">
                <a:latin typeface="Arial Narrow" panose="020B0606020202030204" pitchFamily="34" charset="0"/>
              </a:rPr>
              <a:t>LINK BETWEEN THE SUCCESS OF A DESTINATION AND ITS DMO</a:t>
            </a:r>
            <a:endParaRPr lang="en-US" sz="3200" b="1" dirty="0">
              <a:latin typeface="Arial Narrow" panose="020B0606020202030204"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65014"/>
            <a:ext cx="8208912" cy="4796506"/>
          </a:xfrm>
          <a:prstGeom prst="rect">
            <a:avLst/>
          </a:prstGeom>
          <a:solidFill>
            <a:schemeClr val="bg1">
              <a:alpha val="77000"/>
            </a:schemeClr>
          </a:solidFill>
          <a:ln>
            <a:noFill/>
          </a:ln>
          <a:effectLst/>
          <a:extLst/>
        </p:spPr>
      </p:pic>
    </p:spTree>
    <p:extLst>
      <p:ext uri="{BB962C8B-B14F-4D97-AF65-F5344CB8AC3E}">
        <p14:creationId xmlns:p14="http://schemas.microsoft.com/office/powerpoint/2010/main" val="2380840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3999" cy="6840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Diagram 8"/>
          <p:cNvGraphicFramePr/>
          <p:nvPr>
            <p:extLst>
              <p:ext uri="{D42A27DB-BD31-4B8C-83A1-F6EECF244321}">
                <p14:modId xmlns:p14="http://schemas.microsoft.com/office/powerpoint/2010/main" val="2185389925"/>
              </p:ext>
            </p:extLst>
          </p:nvPr>
        </p:nvGraphicFramePr>
        <p:xfrm>
          <a:off x="1331640" y="1124744"/>
          <a:ext cx="652804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1731528" y="1679142"/>
            <a:ext cx="360040" cy="461665"/>
          </a:xfrm>
          <a:prstGeom prst="rect">
            <a:avLst/>
          </a:prstGeom>
          <a:noFill/>
        </p:spPr>
        <p:txBody>
          <a:bodyPr wrap="square" rtlCol="0">
            <a:spAutoFit/>
          </a:bodyPr>
          <a:lstStyle/>
          <a:p>
            <a:pPr algn="ctr"/>
            <a:r>
              <a:rPr lang="es-ES" sz="2400" b="1" dirty="0">
                <a:solidFill>
                  <a:prstClr val="black"/>
                </a:solidFill>
                <a:latin typeface="Arial" panose="020B0604020202020204" pitchFamily="34" charset="0"/>
                <a:cs typeface="Arial" panose="020B0604020202020204" pitchFamily="34" charset="0"/>
              </a:rPr>
              <a:t>1</a:t>
            </a:r>
          </a:p>
        </p:txBody>
      </p:sp>
      <p:sp>
        <p:nvSpPr>
          <p:cNvPr id="12" name="TextBox 11"/>
          <p:cNvSpPr txBox="1"/>
          <p:nvPr/>
        </p:nvSpPr>
        <p:spPr>
          <a:xfrm>
            <a:off x="2083013" y="2924944"/>
            <a:ext cx="472763" cy="461665"/>
          </a:xfrm>
          <a:prstGeom prst="rect">
            <a:avLst/>
          </a:prstGeom>
          <a:noFill/>
        </p:spPr>
        <p:txBody>
          <a:bodyPr wrap="square" rtlCol="0">
            <a:spAutoFit/>
          </a:bodyPr>
          <a:lstStyle/>
          <a:p>
            <a:pPr algn="ctr"/>
            <a:r>
              <a:rPr lang="es-ES" sz="2400" b="1" dirty="0">
                <a:solidFill>
                  <a:prstClr val="black"/>
                </a:solidFill>
              </a:rPr>
              <a:t>2</a:t>
            </a:r>
          </a:p>
        </p:txBody>
      </p:sp>
      <p:sp>
        <p:nvSpPr>
          <p:cNvPr id="13" name="TextBox 12"/>
          <p:cNvSpPr txBox="1"/>
          <p:nvPr/>
        </p:nvSpPr>
        <p:spPr>
          <a:xfrm>
            <a:off x="2155563" y="4163888"/>
            <a:ext cx="504531" cy="461665"/>
          </a:xfrm>
          <a:prstGeom prst="rect">
            <a:avLst/>
          </a:prstGeom>
          <a:noFill/>
        </p:spPr>
        <p:txBody>
          <a:bodyPr wrap="square" rtlCol="0">
            <a:spAutoFit/>
          </a:bodyPr>
          <a:lstStyle/>
          <a:p>
            <a:pPr algn="ctr"/>
            <a:r>
              <a:rPr lang="es-ES" sz="2400" b="1" dirty="0">
                <a:solidFill>
                  <a:prstClr val="black"/>
                </a:solidFill>
              </a:rPr>
              <a:t>3</a:t>
            </a:r>
          </a:p>
        </p:txBody>
      </p:sp>
      <p:sp>
        <p:nvSpPr>
          <p:cNvPr id="14" name="TextBox 13"/>
          <p:cNvSpPr txBox="1"/>
          <p:nvPr/>
        </p:nvSpPr>
        <p:spPr>
          <a:xfrm>
            <a:off x="1708139" y="5409194"/>
            <a:ext cx="340158" cy="461665"/>
          </a:xfrm>
          <a:prstGeom prst="rect">
            <a:avLst/>
          </a:prstGeom>
          <a:noFill/>
        </p:spPr>
        <p:txBody>
          <a:bodyPr wrap="none" rtlCol="0">
            <a:spAutoFit/>
          </a:bodyPr>
          <a:lstStyle/>
          <a:p>
            <a:pPr algn="ctr"/>
            <a:r>
              <a:rPr lang="es-ES" sz="2400" b="1" dirty="0">
                <a:solidFill>
                  <a:prstClr val="black"/>
                </a:solidFill>
              </a:rPr>
              <a:t>4</a:t>
            </a:r>
          </a:p>
        </p:txBody>
      </p:sp>
      <p:sp>
        <p:nvSpPr>
          <p:cNvPr id="10" name="Title 1"/>
          <p:cNvSpPr txBox="1">
            <a:spLocks/>
          </p:cNvSpPr>
          <p:nvPr/>
        </p:nvSpPr>
        <p:spPr bwMode="auto">
          <a:xfrm>
            <a:off x="457200" y="260648"/>
            <a:ext cx="8229600" cy="1008112"/>
          </a:xfrm>
          <a:prstGeom prst="rect">
            <a:avLst/>
          </a:prstGeom>
          <a:solidFill>
            <a:schemeClr val="bg1">
              <a:alpha val="68000"/>
            </a:schemeClr>
          </a:solidFill>
          <a:ln w="9525">
            <a:noFill/>
            <a:miter lim="800000"/>
            <a:headEnd/>
            <a:tailEnd/>
          </a:ln>
        </p:spPr>
        <p:txBody>
          <a:bodyPr vert="horz" wrap="square" lIns="91440" tIns="45720" rIns="91440" bIns="45720" numCol="1" anchor="ctr" anchorCtr="0" compatLnSpc="1">
            <a:prstTxWarp prst="textNoShape">
              <a:avLst/>
            </a:prstTxWarp>
            <a:normAutofit fontScale="82500" lnSpcReduction="20000"/>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br>
              <a:rPr lang="es-ES" sz="2000" b="1" dirty="0">
                <a:latin typeface="Arial Narrow" panose="020B0606020202030204" pitchFamily="34" charset="0"/>
              </a:rPr>
            </a:br>
            <a:r>
              <a:rPr lang="es-ES" sz="2400" b="1" dirty="0">
                <a:latin typeface="Arial Narrow" panose="020B0606020202030204" pitchFamily="34" charset="0"/>
              </a:rPr>
              <a:t>A FRAMEWORK FOR DEVELOPING A DESTINATION MANAGEMENT STRATEGY </a:t>
            </a:r>
            <a:br>
              <a:rPr lang="es-ES" sz="2200" b="1" dirty="0">
                <a:latin typeface="Arial Narrow" panose="020B0606020202030204" pitchFamily="34" charset="0"/>
              </a:rPr>
            </a:br>
            <a:r>
              <a:rPr lang="es-ES" sz="1900" dirty="0">
                <a:latin typeface="Arial Narrow" panose="020B0606020202030204" pitchFamily="34" charset="0"/>
              </a:rPr>
              <a:t>(A STRATEGIC PLANNING MODEL)</a:t>
            </a:r>
            <a:br>
              <a:rPr lang="es-ES" sz="1900" dirty="0">
                <a:latin typeface="Arial Narrow" panose="020B0606020202030204" pitchFamily="34" charset="0"/>
              </a:rPr>
            </a:br>
            <a:endParaRPr lang="en-US" sz="1900" dirty="0">
              <a:latin typeface="Arial Narrow" panose="020B0606020202030204" pitchFamily="34" charset="0"/>
            </a:endParaRPr>
          </a:p>
        </p:txBody>
      </p:sp>
    </p:spTree>
    <p:extLst>
      <p:ext uri="{BB962C8B-B14F-4D97-AF65-F5344CB8AC3E}">
        <p14:creationId xmlns:p14="http://schemas.microsoft.com/office/powerpoint/2010/main" val="212949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Resultado de imagen de hangzh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2800" b="1" dirty="0">
                <a:latin typeface="Arial Narrow" panose="020B0606020202030204" pitchFamily="34" charset="0"/>
              </a:rPr>
              <a:t>1. SITUATION ASSESSMENT </a:t>
            </a:r>
            <a:br>
              <a:rPr lang="es-ES" sz="2800" b="1" dirty="0">
                <a:latin typeface="Arial Narrow" panose="020B0606020202030204" pitchFamily="34" charset="0"/>
              </a:rPr>
            </a:br>
            <a:r>
              <a:rPr lang="es-ES" sz="2000" dirty="0">
                <a:latin typeface="Arial Narrow" panose="020B0606020202030204" pitchFamily="34" charset="0"/>
              </a:rPr>
              <a:t>(</a:t>
            </a:r>
            <a:r>
              <a:rPr lang="es-ES" sz="2000" b="1" dirty="0">
                <a:latin typeface="Arial Narrow" panose="020B0606020202030204" pitchFamily="34" charset="0"/>
              </a:rPr>
              <a:t>WHERE ARE WE NOW?)</a:t>
            </a:r>
            <a:endParaRPr lang="en-US" sz="2000" b="1" dirty="0">
              <a:latin typeface="Arial Narrow" panose="020B0606020202030204" pitchFamily="34" charset="0"/>
            </a:endParaRPr>
          </a:p>
        </p:txBody>
      </p:sp>
      <p:sp>
        <p:nvSpPr>
          <p:cNvPr id="6" name="TextBox 5"/>
          <p:cNvSpPr txBox="1"/>
          <p:nvPr/>
        </p:nvSpPr>
        <p:spPr>
          <a:xfrm>
            <a:off x="457222" y="1484784"/>
            <a:ext cx="8208540" cy="5139869"/>
          </a:xfrm>
          <a:prstGeom prst="rect">
            <a:avLst/>
          </a:prstGeom>
          <a:solidFill>
            <a:schemeClr val="bg1">
              <a:alpha val="84000"/>
            </a:schemeClr>
          </a:solidFill>
        </p:spPr>
        <p:txBody>
          <a:bodyPr wrap="square" rtlCol="0">
            <a:spAutoFit/>
          </a:bodyPr>
          <a:lstStyle/>
          <a:p>
            <a:pPr marL="342900" indent="-342900" algn="just">
              <a:buFont typeface="Wingdings" panose="05000000000000000000" pitchFamily="2" charset="2"/>
              <a:buChar char="ü"/>
            </a:pPr>
            <a:r>
              <a:rPr lang="es-ES" sz="2400" b="1" u="sng" dirty="0">
                <a:latin typeface="Arial Narrow" panose="020B0606020202030204" pitchFamily="34" charset="0"/>
              </a:rPr>
              <a:t>A macro </a:t>
            </a:r>
            <a:r>
              <a:rPr lang="es-ES" sz="2400" b="1" u="sng" dirty="0" err="1">
                <a:latin typeface="Arial Narrow" panose="020B0606020202030204" pitchFamily="34" charset="0"/>
              </a:rPr>
              <a:t>environmental</a:t>
            </a:r>
            <a:r>
              <a:rPr lang="es-ES" sz="2400" b="1" u="sng" dirty="0">
                <a:latin typeface="Arial Narrow" panose="020B0606020202030204" pitchFamily="34" charset="0"/>
              </a:rPr>
              <a:t> </a:t>
            </a:r>
            <a:r>
              <a:rPr lang="es-ES" sz="2400" b="1" u="sng" dirty="0" err="1">
                <a:latin typeface="Arial Narrow" panose="020B0606020202030204" pitchFamily="34" charset="0"/>
              </a:rPr>
              <a:t>appraisal</a:t>
            </a:r>
            <a:r>
              <a:rPr lang="es-ES" sz="2000" dirty="0">
                <a:latin typeface="Arial Narrow" panose="020B0606020202030204" pitchFamily="34" charset="0"/>
              </a:rPr>
              <a:t>: </a:t>
            </a:r>
            <a:r>
              <a:rPr lang="es-ES" sz="2000" b="1" dirty="0" err="1">
                <a:latin typeface="Arial Narrow" panose="020B0606020202030204" pitchFamily="34" charset="0"/>
              </a:rPr>
              <a:t>political</a:t>
            </a:r>
            <a:r>
              <a:rPr lang="es-ES" sz="2000" b="1" dirty="0">
                <a:latin typeface="Arial Narrow" panose="020B0606020202030204" pitchFamily="34" charset="0"/>
              </a:rPr>
              <a:t>, </a:t>
            </a:r>
            <a:r>
              <a:rPr lang="es-ES" sz="2000" b="1" dirty="0" err="1">
                <a:latin typeface="Arial Narrow" panose="020B0606020202030204" pitchFamily="34" charset="0"/>
              </a:rPr>
              <a:t>economic</a:t>
            </a:r>
            <a:r>
              <a:rPr lang="es-ES" sz="2000" b="1" dirty="0">
                <a:latin typeface="Arial Narrow" panose="020B0606020202030204" pitchFamily="34" charset="0"/>
              </a:rPr>
              <a:t>, social and </a:t>
            </a:r>
            <a:r>
              <a:rPr lang="es-ES" sz="2000" b="1" dirty="0" err="1">
                <a:latin typeface="Arial Narrow" panose="020B0606020202030204" pitchFamily="34" charset="0"/>
              </a:rPr>
              <a:t>technological</a:t>
            </a:r>
            <a:r>
              <a:rPr lang="es-ES" sz="2000" b="1" dirty="0">
                <a:latin typeface="Arial Narrow" panose="020B0606020202030204" pitchFamily="34" charset="0"/>
              </a:rPr>
              <a:t> </a:t>
            </a:r>
            <a:r>
              <a:rPr lang="es-ES" sz="2000" b="1" dirty="0" err="1">
                <a:latin typeface="Arial Narrow" panose="020B0606020202030204" pitchFamily="34" charset="0"/>
              </a:rPr>
              <a:t>opportunities</a:t>
            </a:r>
            <a:r>
              <a:rPr lang="es-ES" sz="2000" b="1" dirty="0">
                <a:latin typeface="Arial Narrow" panose="020B0606020202030204" pitchFamily="34" charset="0"/>
              </a:rPr>
              <a:t> and </a:t>
            </a:r>
            <a:r>
              <a:rPr lang="es-ES" sz="2000" b="1" dirty="0" err="1">
                <a:latin typeface="Arial Narrow" panose="020B0606020202030204" pitchFamily="34" charset="0"/>
              </a:rPr>
              <a:t>threats</a:t>
            </a:r>
            <a:r>
              <a:rPr lang="es-ES" sz="2000" b="1"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400" b="1" u="sng" dirty="0">
                <a:latin typeface="Arial Narrow" panose="020B0606020202030204" pitchFamily="34" charset="0"/>
              </a:rPr>
              <a:t>A </a:t>
            </a:r>
            <a:r>
              <a:rPr lang="es-ES" sz="2400" b="1" u="sng" dirty="0" err="1">
                <a:latin typeface="Arial Narrow" panose="020B0606020202030204" pitchFamily="34" charset="0"/>
              </a:rPr>
              <a:t>market</a:t>
            </a:r>
            <a:r>
              <a:rPr lang="es-ES" sz="2400" b="1" u="sng" dirty="0">
                <a:latin typeface="Arial Narrow" panose="020B0606020202030204" pitchFamily="34" charset="0"/>
              </a:rPr>
              <a:t> </a:t>
            </a:r>
            <a:r>
              <a:rPr lang="es-ES" sz="2400" b="1" u="sng" dirty="0" err="1">
                <a:latin typeface="Arial Narrow" panose="020B0606020202030204" pitchFamily="34" charset="0"/>
              </a:rPr>
              <a:t>analysis</a:t>
            </a:r>
            <a:r>
              <a:rPr lang="es-ES" sz="2400" b="1" u="sng" dirty="0">
                <a:latin typeface="Arial Narrow" panose="020B0606020202030204" pitchFamily="34" charset="0"/>
              </a:rPr>
              <a:t> and </a:t>
            </a:r>
            <a:r>
              <a:rPr lang="es-ES" sz="2400" b="1" u="sng" dirty="0" err="1">
                <a:latin typeface="Arial Narrow" panose="020B0606020202030204" pitchFamily="34" charset="0"/>
              </a:rPr>
              <a:t>assessment</a:t>
            </a:r>
            <a:r>
              <a:rPr lang="es-ES" sz="2000" dirty="0">
                <a:latin typeface="Arial Narrow" panose="020B0606020202030204" pitchFamily="34" charset="0"/>
              </a:rPr>
              <a:t>: </a:t>
            </a:r>
            <a:r>
              <a:rPr lang="es-ES" sz="2000" b="1" dirty="0" err="1">
                <a:latin typeface="Arial Narrow" panose="020B0606020202030204" pitchFamily="34" charset="0"/>
              </a:rPr>
              <a:t>market</a:t>
            </a:r>
            <a:r>
              <a:rPr lang="es-ES" sz="2000" b="1" dirty="0">
                <a:latin typeface="Arial Narrow" panose="020B0606020202030204" pitchFamily="34" charset="0"/>
              </a:rPr>
              <a:t> share and performance, </a:t>
            </a:r>
            <a:r>
              <a:rPr lang="es-ES" sz="2000" b="1" dirty="0" err="1">
                <a:latin typeface="Arial Narrow" panose="020B0606020202030204" pitchFamily="34" charset="0"/>
              </a:rPr>
              <a:t>market</a:t>
            </a:r>
            <a:r>
              <a:rPr lang="es-ES" sz="2000" b="1" dirty="0">
                <a:latin typeface="Arial Narrow" panose="020B0606020202030204" pitchFamily="34" charset="0"/>
              </a:rPr>
              <a:t> </a:t>
            </a:r>
            <a:r>
              <a:rPr lang="es-ES" sz="2000" b="1" dirty="0" err="1">
                <a:latin typeface="Arial Narrow" panose="020B0606020202030204" pitchFamily="34" charset="0"/>
              </a:rPr>
              <a:t>trends</a:t>
            </a:r>
            <a:r>
              <a:rPr lang="es-ES" sz="2000" b="1" dirty="0">
                <a:latin typeface="Arial Narrow" panose="020B0606020202030204" pitchFamily="34" charset="0"/>
              </a:rPr>
              <a:t>, </a:t>
            </a:r>
            <a:r>
              <a:rPr lang="es-ES" sz="2000" b="1" dirty="0" err="1">
                <a:latin typeface="Arial Narrow" panose="020B0606020202030204" pitchFamily="34" charset="0"/>
              </a:rPr>
              <a:t>customer</a:t>
            </a:r>
            <a:r>
              <a:rPr lang="es-ES" sz="2000" b="1" dirty="0">
                <a:latin typeface="Arial Narrow" panose="020B0606020202030204" pitchFamily="34" charset="0"/>
              </a:rPr>
              <a:t> </a:t>
            </a:r>
            <a:r>
              <a:rPr lang="es-ES" sz="2000" b="1" dirty="0" err="1">
                <a:latin typeface="Arial Narrow" panose="020B0606020202030204" pitchFamily="34" charset="0"/>
              </a:rPr>
              <a:t>profiles</a:t>
            </a:r>
            <a:r>
              <a:rPr lang="es-ES" sz="2000" b="1"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400" b="1" u="sng" dirty="0" err="1">
                <a:latin typeface="Arial Narrow" panose="020B0606020202030204" pitchFamily="34" charset="0"/>
              </a:rPr>
              <a:t>Tourism</a:t>
            </a:r>
            <a:r>
              <a:rPr lang="es-ES" sz="2400" b="1" u="sng" dirty="0">
                <a:latin typeface="Arial Narrow" panose="020B0606020202030204" pitchFamily="34" charset="0"/>
              </a:rPr>
              <a:t> </a:t>
            </a:r>
            <a:r>
              <a:rPr lang="es-ES" sz="2400" b="1" u="sng" dirty="0" err="1">
                <a:latin typeface="Arial Narrow" panose="020B0606020202030204" pitchFamily="34" charset="0"/>
              </a:rPr>
              <a:t>resources</a:t>
            </a:r>
            <a:r>
              <a:rPr lang="es-ES" sz="2400" b="1" u="sng" dirty="0">
                <a:latin typeface="Arial Narrow" panose="020B0606020202030204" pitchFamily="34" charset="0"/>
              </a:rPr>
              <a:t> and </a:t>
            </a:r>
            <a:r>
              <a:rPr lang="es-ES" sz="2400" b="1" u="sng" dirty="0" err="1">
                <a:latin typeface="Arial Narrow" panose="020B0606020202030204" pitchFamily="34" charset="0"/>
              </a:rPr>
              <a:t>services</a:t>
            </a:r>
            <a:r>
              <a:rPr lang="es-ES" sz="2400" b="1" u="sng" dirty="0">
                <a:latin typeface="Arial Narrow" panose="020B0606020202030204" pitchFamily="34" charset="0"/>
              </a:rPr>
              <a:t> </a:t>
            </a:r>
            <a:r>
              <a:rPr lang="es-ES" sz="2400" b="1" u="sng" dirty="0" err="1">
                <a:latin typeface="Arial Narrow" panose="020B0606020202030204" pitchFamily="34" charset="0"/>
              </a:rPr>
              <a:t>audit</a:t>
            </a:r>
            <a:r>
              <a:rPr lang="es-ES" sz="2000" dirty="0">
                <a:latin typeface="Arial Narrow" panose="020B0606020202030204" pitchFamily="34" charset="0"/>
              </a:rPr>
              <a:t>: </a:t>
            </a:r>
            <a:r>
              <a:rPr lang="es-ES" sz="2000" b="1" dirty="0" err="1">
                <a:latin typeface="Arial Narrow" panose="020B0606020202030204" pitchFamily="34" charset="0"/>
              </a:rPr>
              <a:t>attractions</a:t>
            </a:r>
            <a:r>
              <a:rPr lang="es-ES" sz="2000" b="1" dirty="0">
                <a:latin typeface="Arial Narrow" panose="020B0606020202030204" pitchFamily="34" charset="0"/>
              </a:rPr>
              <a:t>, </a:t>
            </a:r>
            <a:r>
              <a:rPr lang="es-ES" sz="2000" b="1" dirty="0" err="1">
                <a:latin typeface="Arial Narrow" panose="020B0606020202030204" pitchFamily="34" charset="0"/>
              </a:rPr>
              <a:t>services</a:t>
            </a:r>
            <a:r>
              <a:rPr lang="es-ES" sz="2000" b="1" dirty="0">
                <a:latin typeface="Arial Narrow" panose="020B0606020202030204" pitchFamily="34" charset="0"/>
              </a:rPr>
              <a:t>, </a:t>
            </a:r>
            <a:r>
              <a:rPr lang="es-ES" sz="2000" b="1" dirty="0" err="1">
                <a:latin typeface="Arial Narrow" panose="020B0606020202030204" pitchFamily="34" charset="0"/>
              </a:rPr>
              <a:t>routes</a:t>
            </a:r>
            <a:r>
              <a:rPr lang="es-ES" sz="2000" b="1" dirty="0">
                <a:latin typeface="Arial Narrow" panose="020B0606020202030204" pitchFamily="34" charset="0"/>
              </a:rPr>
              <a:t> and </a:t>
            </a:r>
            <a:r>
              <a:rPr lang="es-ES" sz="2000" b="1" dirty="0" err="1">
                <a:latin typeface="Arial Narrow" panose="020B0606020202030204" pitchFamily="34" charset="0"/>
              </a:rPr>
              <a:t>nodes</a:t>
            </a:r>
            <a:r>
              <a:rPr lang="es-ES" sz="2000" b="1" dirty="0">
                <a:latin typeface="Arial Narrow" panose="020B0606020202030204" pitchFamily="34" charset="0"/>
              </a:rPr>
              <a:t>,</a:t>
            </a:r>
          </a:p>
          <a:p>
            <a:pPr algn="just"/>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400" b="1" dirty="0" err="1">
                <a:latin typeface="Arial Narrow" panose="020B0606020202030204" pitchFamily="34" charset="0"/>
              </a:rPr>
              <a:t>An</a:t>
            </a:r>
            <a:r>
              <a:rPr lang="es-ES" sz="2400" b="1" dirty="0">
                <a:latin typeface="Arial Narrow" panose="020B0606020202030204" pitchFamily="34" charset="0"/>
              </a:rPr>
              <a:t> </a:t>
            </a:r>
            <a:r>
              <a:rPr lang="es-ES" sz="2400" b="1" dirty="0" err="1">
                <a:latin typeface="Arial Narrow" panose="020B0606020202030204" pitchFamily="34" charset="0"/>
              </a:rPr>
              <a:t>assessment</a:t>
            </a:r>
            <a:r>
              <a:rPr lang="es-ES" sz="2400" b="1" dirty="0">
                <a:latin typeface="Arial Narrow" panose="020B0606020202030204" pitchFamily="34" charset="0"/>
              </a:rPr>
              <a:t> of</a:t>
            </a:r>
            <a:r>
              <a:rPr lang="es-ES" sz="2400" dirty="0">
                <a:latin typeface="Arial Narrow" panose="020B0606020202030204" pitchFamily="34" charset="0"/>
              </a:rPr>
              <a:t> </a:t>
            </a:r>
            <a:r>
              <a:rPr lang="es-ES" sz="2400" b="1" u="sng" dirty="0" err="1">
                <a:latin typeface="Arial Narrow" panose="020B0606020202030204" pitchFamily="34" charset="0"/>
              </a:rPr>
              <a:t>supportive</a:t>
            </a:r>
            <a:r>
              <a:rPr lang="es-ES" sz="2400" b="1" u="sng" dirty="0">
                <a:latin typeface="Arial Narrow" panose="020B0606020202030204" pitchFamily="34" charset="0"/>
              </a:rPr>
              <a:t> </a:t>
            </a:r>
            <a:r>
              <a:rPr lang="es-ES" sz="2400" b="1" u="sng" dirty="0" err="1">
                <a:latin typeface="Arial Narrow" panose="020B0606020202030204" pitchFamily="34" charset="0"/>
              </a:rPr>
              <a:t>infrastructure</a:t>
            </a:r>
            <a:r>
              <a:rPr lang="es-ES" sz="2400" b="1" u="sng" dirty="0">
                <a:latin typeface="Arial Narrow" panose="020B0606020202030204" pitchFamily="34" charset="0"/>
              </a:rPr>
              <a:t> and </a:t>
            </a:r>
            <a:r>
              <a:rPr lang="es-ES" sz="2400" b="1" u="sng" dirty="0" err="1">
                <a:latin typeface="Arial Narrow" panose="020B0606020202030204" pitchFamily="34" charset="0"/>
              </a:rPr>
              <a:t>services</a:t>
            </a:r>
            <a:r>
              <a:rPr lang="es-ES" sz="2000" b="1" u="sng" dirty="0">
                <a:latin typeface="Arial Narrow" panose="020B0606020202030204" pitchFamily="34" charset="0"/>
              </a:rPr>
              <a:t> </a:t>
            </a:r>
            <a:r>
              <a:rPr lang="es-ES" sz="2000" b="1" dirty="0">
                <a:latin typeface="Arial Narrow" panose="020B0606020202030204" pitchFamily="34" charset="0"/>
              </a:rPr>
              <a:t>in </a:t>
            </a:r>
            <a:r>
              <a:rPr lang="es-ES" sz="2000" b="1" dirty="0" err="1">
                <a:latin typeface="Arial Narrow" panose="020B0606020202030204" pitchFamily="34" charset="0"/>
              </a:rPr>
              <a:t>the</a:t>
            </a:r>
            <a:r>
              <a:rPr lang="es-ES" sz="2000" b="1" dirty="0">
                <a:latin typeface="Arial Narrow" panose="020B0606020202030204" pitchFamily="34" charset="0"/>
              </a:rPr>
              <a:t> </a:t>
            </a:r>
            <a:r>
              <a:rPr lang="es-ES" sz="2000" b="1" dirty="0" err="1">
                <a:latin typeface="Arial Narrow" panose="020B0606020202030204" pitchFamily="34" charset="0"/>
              </a:rPr>
              <a:t>tourism</a:t>
            </a:r>
            <a:r>
              <a:rPr lang="es-ES" sz="2000" b="1" dirty="0">
                <a:latin typeface="Arial Narrow" panose="020B0606020202030204" pitchFamily="34" charset="0"/>
              </a:rPr>
              <a:t> </a:t>
            </a:r>
            <a:r>
              <a:rPr lang="es-ES" sz="2000" b="1" dirty="0" err="1">
                <a:latin typeface="Arial Narrow" panose="020B0606020202030204" pitchFamily="34" charset="0"/>
              </a:rPr>
              <a:t>value</a:t>
            </a:r>
            <a:r>
              <a:rPr lang="es-ES" sz="2000" b="1" dirty="0">
                <a:latin typeface="Arial Narrow" panose="020B0606020202030204" pitchFamily="34" charset="0"/>
              </a:rPr>
              <a:t> </a:t>
            </a:r>
            <a:r>
              <a:rPr lang="es-ES" sz="2000" b="1" dirty="0" err="1">
                <a:latin typeface="Arial Narrow" panose="020B0606020202030204" pitchFamily="34" charset="0"/>
              </a:rPr>
              <a:t>chain</a:t>
            </a:r>
            <a:r>
              <a:rPr lang="es-ES" sz="2000" b="1"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000" b="1" dirty="0" err="1">
                <a:latin typeface="Arial Narrow" panose="020B0606020202030204" pitchFamily="34" charset="0"/>
              </a:rPr>
              <a:t>An</a:t>
            </a:r>
            <a:r>
              <a:rPr lang="es-ES" sz="2000" b="1" dirty="0">
                <a:latin typeface="Arial Narrow" panose="020B0606020202030204" pitchFamily="34" charset="0"/>
              </a:rPr>
              <a:t> </a:t>
            </a:r>
            <a:r>
              <a:rPr lang="es-ES" sz="2000" b="1" dirty="0" err="1">
                <a:latin typeface="Arial Narrow" panose="020B0606020202030204" pitchFamily="34" charset="0"/>
              </a:rPr>
              <a:t>analysis</a:t>
            </a:r>
            <a:r>
              <a:rPr lang="es-ES" sz="2000" b="1" dirty="0">
                <a:latin typeface="Arial Narrow" panose="020B0606020202030204" pitchFamily="34" charset="0"/>
              </a:rPr>
              <a:t> and </a:t>
            </a:r>
            <a:r>
              <a:rPr lang="es-ES" sz="2000" b="1" dirty="0" err="1">
                <a:latin typeface="Arial Narrow" panose="020B0606020202030204" pitchFamily="34" charset="0"/>
              </a:rPr>
              <a:t>assessment</a:t>
            </a:r>
            <a:r>
              <a:rPr lang="es-ES" sz="2000" b="1" dirty="0">
                <a:latin typeface="Arial Narrow" panose="020B0606020202030204" pitchFamily="34" charset="0"/>
              </a:rPr>
              <a:t> of </a:t>
            </a:r>
            <a:r>
              <a:rPr lang="es-ES" sz="2000" b="1" dirty="0" err="1">
                <a:latin typeface="Arial Narrow" panose="020B0606020202030204" pitchFamily="34" charset="0"/>
              </a:rPr>
              <a:t>the</a:t>
            </a:r>
            <a:r>
              <a:rPr lang="es-ES" sz="2000" b="1" dirty="0">
                <a:latin typeface="Arial Narrow" panose="020B0606020202030204" pitchFamily="34" charset="0"/>
              </a:rPr>
              <a:t> </a:t>
            </a:r>
            <a:r>
              <a:rPr lang="es-ES" sz="2400" b="1" u="sng" dirty="0" err="1">
                <a:latin typeface="Arial Narrow" panose="020B0606020202030204" pitchFamily="34" charset="0"/>
              </a:rPr>
              <a:t>industry</a:t>
            </a:r>
            <a:r>
              <a:rPr lang="es-ES" sz="2400" b="1" u="sng" dirty="0">
                <a:latin typeface="Arial Narrow" panose="020B0606020202030204" pitchFamily="34" charset="0"/>
              </a:rPr>
              <a:t> </a:t>
            </a:r>
            <a:r>
              <a:rPr lang="es-ES" sz="2400" b="1" u="sng" dirty="0" err="1">
                <a:latin typeface="Arial Narrow" panose="020B0606020202030204" pitchFamily="34" charset="0"/>
              </a:rPr>
              <a:t>structure</a:t>
            </a:r>
            <a:r>
              <a:rPr lang="es-ES" sz="2400" b="1" u="sng" dirty="0">
                <a:latin typeface="Arial Narrow" panose="020B0606020202030204" pitchFamily="34" charset="0"/>
              </a:rPr>
              <a:t> </a:t>
            </a:r>
            <a:r>
              <a:rPr lang="es-ES" sz="2000" dirty="0">
                <a:latin typeface="Arial Narrow" panose="020B0606020202030204" pitchFamily="34" charset="0"/>
              </a:rPr>
              <a:t>, </a:t>
            </a:r>
            <a:r>
              <a:rPr lang="es-ES" sz="2000" b="1" dirty="0" err="1">
                <a:latin typeface="Arial Narrow" panose="020B0606020202030204" pitchFamily="34" charset="0"/>
              </a:rPr>
              <a:t>current</a:t>
            </a:r>
            <a:r>
              <a:rPr lang="es-ES" sz="2000" b="1" dirty="0">
                <a:latin typeface="Arial Narrow" panose="020B0606020202030204" pitchFamily="34" charset="0"/>
              </a:rPr>
              <a:t> and </a:t>
            </a:r>
            <a:r>
              <a:rPr lang="es-ES" sz="2000" b="1" dirty="0" err="1">
                <a:latin typeface="Arial Narrow" panose="020B0606020202030204" pitchFamily="34" charset="0"/>
              </a:rPr>
              <a:t>future</a:t>
            </a:r>
            <a:r>
              <a:rPr lang="es-ES" sz="2000" b="1" dirty="0">
                <a:latin typeface="Arial Narrow" panose="020B0606020202030204" pitchFamily="34" charset="0"/>
              </a:rPr>
              <a:t>  </a:t>
            </a:r>
            <a:r>
              <a:rPr lang="es-ES" sz="2400" b="1" u="sng" dirty="0" err="1">
                <a:latin typeface="Arial Narrow" panose="020B0606020202030204" pitchFamily="34" charset="0"/>
              </a:rPr>
              <a:t>competitors</a:t>
            </a:r>
            <a:r>
              <a:rPr lang="es-ES" sz="2400" u="sng" dirty="0">
                <a:latin typeface="Arial Narrow" panose="020B0606020202030204" pitchFamily="34" charset="0"/>
              </a:rPr>
              <a:t>, </a:t>
            </a:r>
            <a:r>
              <a:rPr lang="es-ES" sz="2400" b="1" u="sng" dirty="0" err="1">
                <a:latin typeface="Arial Narrow" panose="020B0606020202030204" pitchFamily="34" charset="0"/>
              </a:rPr>
              <a:t>synergies</a:t>
            </a:r>
            <a:r>
              <a:rPr lang="es-ES" sz="2400" u="sng" dirty="0">
                <a:latin typeface="Arial Narrow" panose="020B0606020202030204" pitchFamily="34" charset="0"/>
              </a:rPr>
              <a:t> </a:t>
            </a:r>
            <a:r>
              <a:rPr lang="es-ES" sz="2000" b="1" dirty="0" err="1">
                <a:latin typeface="Arial Narrow" panose="020B0606020202030204" pitchFamily="34" charset="0"/>
              </a:rPr>
              <a:t>with</a:t>
            </a:r>
            <a:r>
              <a:rPr lang="es-ES" sz="2000" b="1" dirty="0">
                <a:latin typeface="Arial Narrow" panose="020B0606020202030204" pitchFamily="34" charset="0"/>
              </a:rPr>
              <a:t> </a:t>
            </a:r>
            <a:r>
              <a:rPr lang="es-ES" sz="2000" b="1" dirty="0" err="1">
                <a:latin typeface="Arial Narrow" panose="020B0606020202030204" pitchFamily="34" charset="0"/>
              </a:rPr>
              <a:t>other</a:t>
            </a:r>
            <a:r>
              <a:rPr lang="es-ES" sz="2000" b="1" dirty="0">
                <a:latin typeface="Arial Narrow" panose="020B0606020202030204" pitchFamily="34" charset="0"/>
              </a:rPr>
              <a:t> </a:t>
            </a:r>
            <a:r>
              <a:rPr lang="es-ES" sz="2000" b="1" dirty="0" err="1">
                <a:latin typeface="Arial Narrow" panose="020B0606020202030204" pitchFamily="34" charset="0"/>
              </a:rPr>
              <a:t>destinations</a:t>
            </a:r>
            <a:r>
              <a:rPr lang="es-ES" sz="2000" dirty="0">
                <a:latin typeface="Arial Narrow" panose="020B0606020202030204" pitchFamily="34" charset="0"/>
              </a:rPr>
              <a:t>,  </a:t>
            </a:r>
            <a:r>
              <a:rPr lang="es-ES" sz="2400" b="1" dirty="0">
                <a:latin typeface="Arial Narrow" panose="020B0606020202030204" pitchFamily="34" charset="0"/>
              </a:rPr>
              <a:t>local </a:t>
            </a:r>
            <a:r>
              <a:rPr lang="es-ES" sz="2400" b="1" dirty="0" err="1">
                <a:latin typeface="Arial Narrow" panose="020B0606020202030204" pitchFamily="34" charset="0"/>
              </a:rPr>
              <a:t>institutional</a:t>
            </a:r>
            <a:r>
              <a:rPr lang="es-ES" sz="2400" b="1" dirty="0">
                <a:latin typeface="Arial Narrow" panose="020B0606020202030204" pitchFamily="34" charset="0"/>
              </a:rPr>
              <a:t> </a:t>
            </a:r>
            <a:r>
              <a:rPr lang="es-ES" sz="2400" b="1" dirty="0" err="1">
                <a:latin typeface="Arial Narrow" panose="020B0606020202030204" pitchFamily="34" charset="0"/>
              </a:rPr>
              <a:t>collaboration</a:t>
            </a:r>
            <a:r>
              <a:rPr lang="es-ES" sz="2400" dirty="0">
                <a:latin typeface="Arial Narrow" panose="020B0606020202030204" pitchFamily="34" charset="0"/>
              </a:rPr>
              <a:t>. </a:t>
            </a:r>
          </a:p>
        </p:txBody>
      </p:sp>
    </p:spTree>
    <p:extLst>
      <p:ext uri="{BB962C8B-B14F-4D97-AF65-F5344CB8AC3E}">
        <p14:creationId xmlns:p14="http://schemas.microsoft.com/office/powerpoint/2010/main" val="3983573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Resultado de imagen de tianj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7" y="0"/>
            <a:ext cx="914932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2800" b="1" dirty="0">
                <a:latin typeface="Arial Narrow" panose="020B0606020202030204" pitchFamily="34" charset="0"/>
              </a:rPr>
              <a:t>2. A STRATEGIC FRAMEWORK </a:t>
            </a:r>
            <a:br>
              <a:rPr lang="es-ES" sz="2800" b="1" dirty="0">
                <a:latin typeface="Arial Narrow" panose="020B0606020202030204" pitchFamily="34" charset="0"/>
              </a:rPr>
            </a:br>
            <a:r>
              <a:rPr lang="es-ES" sz="2000" b="1" dirty="0">
                <a:latin typeface="Arial Narrow" panose="020B0606020202030204" pitchFamily="34" charset="0"/>
              </a:rPr>
              <a:t>(WHERE WOULD WE LIKE TO BE?)</a:t>
            </a:r>
            <a:endParaRPr lang="en-US" sz="2000" b="1" dirty="0">
              <a:latin typeface="Arial Narrow" panose="020B0606020202030204" pitchFamily="34" charset="0"/>
            </a:endParaRPr>
          </a:p>
        </p:txBody>
      </p:sp>
      <p:sp>
        <p:nvSpPr>
          <p:cNvPr id="6" name="TextBox 5"/>
          <p:cNvSpPr txBox="1"/>
          <p:nvPr/>
        </p:nvSpPr>
        <p:spPr>
          <a:xfrm>
            <a:off x="465066" y="1484784"/>
            <a:ext cx="8208540" cy="5139869"/>
          </a:xfrm>
          <a:prstGeom prst="rect">
            <a:avLst/>
          </a:prstGeom>
          <a:solidFill>
            <a:schemeClr val="bg1">
              <a:alpha val="84000"/>
            </a:schemeClr>
          </a:solidFill>
        </p:spPr>
        <p:txBody>
          <a:bodyPr wrap="square" rtlCol="0">
            <a:spAutoFit/>
          </a:bodyPr>
          <a:lstStyle/>
          <a:p>
            <a:pPr marL="342900" indent="-342900" algn="just">
              <a:buFont typeface="Wingdings" panose="05000000000000000000" pitchFamily="2" charset="2"/>
              <a:buChar char="ü"/>
            </a:pPr>
            <a:r>
              <a:rPr lang="es-ES" sz="2400" b="1" u="sng" dirty="0">
                <a:latin typeface="Arial Narrow" panose="020B0606020202030204" pitchFamily="34" charset="0"/>
              </a:rPr>
              <a:t>A </a:t>
            </a:r>
            <a:r>
              <a:rPr lang="es-ES" sz="2400" b="1" u="sng" dirty="0" err="1">
                <a:latin typeface="Arial Narrow" panose="020B0606020202030204" pitchFamily="34" charset="0"/>
              </a:rPr>
              <a:t>tourism</a:t>
            </a:r>
            <a:r>
              <a:rPr lang="es-ES" sz="2400" b="1" u="sng" dirty="0">
                <a:latin typeface="Arial Narrow" panose="020B0606020202030204" pitchFamily="34" charset="0"/>
              </a:rPr>
              <a:t> </a:t>
            </a:r>
            <a:r>
              <a:rPr lang="es-ES" sz="2400" b="1" u="sng" dirty="0" err="1">
                <a:latin typeface="Arial Narrow" panose="020B0606020202030204" pitchFamily="34" charset="0"/>
              </a:rPr>
              <a:t>vision</a:t>
            </a:r>
            <a:r>
              <a:rPr lang="es-ES" sz="2400" b="1" u="sng" dirty="0">
                <a:latin typeface="Arial Narrow" panose="020B0606020202030204" pitchFamily="34" charset="0"/>
              </a:rPr>
              <a:t> </a:t>
            </a:r>
            <a:r>
              <a:rPr lang="es-ES" sz="2000" dirty="0">
                <a:latin typeface="Arial Narrow" panose="020B0606020202030204" pitchFamily="34" charset="0"/>
              </a:rPr>
              <a:t>: </a:t>
            </a:r>
            <a:r>
              <a:rPr lang="es-ES" sz="2000" b="1" dirty="0" err="1">
                <a:latin typeface="Arial Narrow" panose="020B0606020202030204" pitchFamily="34" charset="0"/>
              </a:rPr>
              <a:t>growth</a:t>
            </a:r>
            <a:r>
              <a:rPr lang="es-ES" sz="2000" b="1" dirty="0">
                <a:latin typeface="Arial Narrow" panose="020B0606020202030204" pitchFamily="34" charset="0"/>
              </a:rPr>
              <a:t> </a:t>
            </a:r>
            <a:r>
              <a:rPr lang="es-ES" sz="2000" b="1" dirty="0" err="1">
                <a:latin typeface="Arial Narrow" panose="020B0606020202030204" pitchFamily="34" charset="0"/>
              </a:rPr>
              <a:t>objectives</a:t>
            </a:r>
            <a:r>
              <a:rPr lang="es-ES" sz="2000" b="1" dirty="0">
                <a:latin typeface="Arial Narrow" panose="020B0606020202030204" pitchFamily="34" charset="0"/>
              </a:rPr>
              <a:t> and targets, </a:t>
            </a:r>
            <a:r>
              <a:rPr lang="es-ES" sz="2000" b="1" dirty="0" err="1">
                <a:latin typeface="Arial Narrow" panose="020B0606020202030204" pitchFamily="34" charset="0"/>
              </a:rPr>
              <a:t>core</a:t>
            </a:r>
            <a:r>
              <a:rPr lang="es-ES" sz="2000" b="1" dirty="0">
                <a:latin typeface="Arial Narrow" panose="020B0606020202030204" pitchFamily="34" charset="0"/>
              </a:rPr>
              <a:t> </a:t>
            </a:r>
            <a:r>
              <a:rPr lang="es-ES" sz="2000" b="1" dirty="0" err="1">
                <a:latin typeface="Arial Narrow" panose="020B0606020202030204" pitchFamily="34" charset="0"/>
              </a:rPr>
              <a:t>goals</a:t>
            </a:r>
            <a:r>
              <a:rPr lang="es-ES" sz="2000" b="1" dirty="0">
                <a:latin typeface="Arial Narrow" panose="020B0606020202030204" pitchFamily="34" charset="0"/>
              </a:rPr>
              <a:t> in </a:t>
            </a:r>
            <a:r>
              <a:rPr lang="es-ES" sz="2000" b="1" dirty="0" err="1">
                <a:latin typeface="Arial Narrow" panose="020B0606020202030204" pitchFamily="34" charset="0"/>
              </a:rPr>
              <a:t>pursuit</a:t>
            </a:r>
            <a:r>
              <a:rPr lang="es-ES" sz="2000" b="1" dirty="0">
                <a:latin typeface="Arial Narrow" panose="020B0606020202030204" pitchFamily="34" charset="0"/>
              </a:rPr>
              <a:t> of </a:t>
            </a:r>
            <a:r>
              <a:rPr lang="es-ES" sz="2000" b="1" dirty="0" err="1">
                <a:latin typeface="Arial Narrow" panose="020B0606020202030204" pitchFamily="34" charset="0"/>
              </a:rPr>
              <a:t>the</a:t>
            </a:r>
            <a:r>
              <a:rPr lang="es-ES" sz="2000" b="1" dirty="0">
                <a:latin typeface="Arial Narrow" panose="020B0606020202030204" pitchFamily="34" charset="0"/>
              </a:rPr>
              <a:t> </a:t>
            </a:r>
            <a:r>
              <a:rPr lang="es-ES" sz="2000" b="1" dirty="0" err="1">
                <a:latin typeface="Arial Narrow" panose="020B0606020202030204" pitchFamily="34" charset="0"/>
              </a:rPr>
              <a:t>vision</a:t>
            </a:r>
            <a:r>
              <a:rPr lang="es-ES" sz="2000" b="1"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400" b="1" u="sng" dirty="0">
                <a:latin typeface="Arial Narrow" panose="020B0606020202030204" pitchFamily="34" charset="0"/>
              </a:rPr>
              <a:t>Key </a:t>
            </a:r>
            <a:r>
              <a:rPr lang="es-ES" sz="2400" b="1" u="sng" dirty="0" err="1">
                <a:latin typeface="Arial Narrow" panose="020B0606020202030204" pitchFamily="34" charset="0"/>
              </a:rPr>
              <a:t>strategies</a:t>
            </a:r>
            <a:r>
              <a:rPr lang="es-ES" sz="2400" b="1" u="sng" dirty="0">
                <a:latin typeface="Arial Narrow" panose="020B0606020202030204" pitchFamily="34" charset="0"/>
              </a:rPr>
              <a:t> </a:t>
            </a:r>
            <a:r>
              <a:rPr lang="es-ES" sz="2000" b="1" dirty="0" err="1">
                <a:latin typeface="Arial Narrow" panose="020B0606020202030204" pitchFamily="34" charset="0"/>
              </a:rPr>
              <a:t>to</a:t>
            </a:r>
            <a:r>
              <a:rPr lang="es-ES" sz="2000" b="1" dirty="0">
                <a:latin typeface="Arial Narrow" panose="020B0606020202030204" pitchFamily="34" charset="0"/>
              </a:rPr>
              <a:t> </a:t>
            </a:r>
            <a:r>
              <a:rPr lang="es-ES" sz="2000" b="1" dirty="0" err="1">
                <a:latin typeface="Arial Narrow" panose="020B0606020202030204" pitchFamily="34" charset="0"/>
              </a:rPr>
              <a:t>achieve</a:t>
            </a:r>
            <a:r>
              <a:rPr lang="es-ES" sz="2000" b="1" dirty="0">
                <a:latin typeface="Arial Narrow" panose="020B0606020202030204" pitchFamily="34" charset="0"/>
              </a:rPr>
              <a:t> </a:t>
            </a:r>
            <a:r>
              <a:rPr lang="es-ES" sz="2000" b="1" dirty="0" err="1">
                <a:latin typeface="Arial Narrow" panose="020B0606020202030204" pitchFamily="34" charset="0"/>
              </a:rPr>
              <a:t>these</a:t>
            </a:r>
            <a:r>
              <a:rPr lang="es-ES" sz="2000" b="1" dirty="0">
                <a:latin typeface="Arial Narrow" panose="020B0606020202030204" pitchFamily="34" charset="0"/>
              </a:rPr>
              <a:t> </a:t>
            </a:r>
            <a:r>
              <a:rPr lang="es-ES" sz="2000" b="1" dirty="0" err="1">
                <a:latin typeface="Arial Narrow" panose="020B0606020202030204" pitchFamily="34" charset="0"/>
              </a:rPr>
              <a:t>goals</a:t>
            </a:r>
            <a:r>
              <a:rPr lang="es-ES" sz="2000"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000" b="1" dirty="0">
                <a:latin typeface="Arial Narrow" panose="020B0606020202030204" pitchFamily="34" charset="0"/>
              </a:rPr>
              <a:t>A </a:t>
            </a:r>
            <a:r>
              <a:rPr lang="es-ES" sz="2000" b="1" dirty="0" err="1">
                <a:latin typeface="Arial Narrow" panose="020B0606020202030204" pitchFamily="34" charset="0"/>
              </a:rPr>
              <a:t>distinctive</a:t>
            </a:r>
            <a:r>
              <a:rPr lang="es-ES" sz="2000" b="1" dirty="0">
                <a:latin typeface="Arial Narrow" panose="020B0606020202030204" pitchFamily="34" charset="0"/>
              </a:rPr>
              <a:t> </a:t>
            </a:r>
            <a:r>
              <a:rPr lang="es-ES" sz="2000" b="1" dirty="0" err="1">
                <a:latin typeface="Arial Narrow" panose="020B0606020202030204" pitchFamily="34" charset="0"/>
              </a:rPr>
              <a:t>positioning</a:t>
            </a:r>
            <a:r>
              <a:rPr lang="es-ES" sz="2000" b="1" dirty="0">
                <a:latin typeface="Arial Narrow" panose="020B0606020202030204" pitchFamily="34" charset="0"/>
              </a:rPr>
              <a:t> and </a:t>
            </a:r>
            <a:r>
              <a:rPr lang="es-ES" sz="2000" b="1" dirty="0" err="1">
                <a:latin typeface="Arial Narrow" panose="020B0606020202030204" pitchFamily="34" charset="0"/>
              </a:rPr>
              <a:t>branding</a:t>
            </a:r>
            <a:r>
              <a:rPr lang="es-ES" sz="2000" b="1" dirty="0">
                <a:latin typeface="Arial Narrow" panose="020B0606020202030204" pitchFamily="34" charset="0"/>
              </a:rPr>
              <a:t> </a:t>
            </a:r>
            <a:r>
              <a:rPr lang="es-ES" sz="2000" b="1" dirty="0" err="1">
                <a:latin typeface="Arial Narrow" panose="020B0606020202030204" pitchFamily="34" charset="0"/>
              </a:rPr>
              <a:t>strategy</a:t>
            </a:r>
            <a:r>
              <a:rPr lang="es-ES" sz="2000" b="1" dirty="0">
                <a:latin typeface="Arial Narrow" panose="020B0606020202030204" pitchFamily="34" charset="0"/>
              </a:rPr>
              <a:t> </a:t>
            </a:r>
            <a:r>
              <a:rPr lang="es-ES" sz="2400" b="1" dirty="0" err="1">
                <a:latin typeface="Arial Narrow" panose="020B0606020202030204" pitchFamily="34" charset="0"/>
              </a:rPr>
              <a:t>to</a:t>
            </a:r>
            <a:r>
              <a:rPr lang="es-ES" sz="2400" b="1" dirty="0">
                <a:latin typeface="Arial Narrow" panose="020B0606020202030204" pitchFamily="34" charset="0"/>
              </a:rPr>
              <a:t> </a:t>
            </a:r>
            <a:r>
              <a:rPr lang="es-ES" sz="2400" b="1" dirty="0" err="1">
                <a:latin typeface="Arial Narrow" panose="020B0606020202030204" pitchFamily="34" charset="0"/>
              </a:rPr>
              <a:t>differentiate</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destination</a:t>
            </a:r>
            <a:r>
              <a:rPr lang="es-ES" sz="2400" b="1" dirty="0">
                <a:latin typeface="Arial Narrow" panose="020B0606020202030204" pitchFamily="34" charset="0"/>
              </a:rPr>
              <a:t> </a:t>
            </a:r>
            <a:r>
              <a:rPr lang="es-ES" sz="2000" b="1" dirty="0" err="1">
                <a:latin typeface="Arial Narrow" panose="020B0606020202030204" pitchFamily="34" charset="0"/>
              </a:rPr>
              <a:t>from</a:t>
            </a:r>
            <a:r>
              <a:rPr lang="es-ES" sz="2000" b="1" dirty="0">
                <a:latin typeface="Arial Narrow" panose="020B0606020202030204" pitchFamily="34" charset="0"/>
              </a:rPr>
              <a:t> </a:t>
            </a:r>
            <a:r>
              <a:rPr lang="es-ES" sz="2000" b="1" dirty="0" err="1">
                <a:latin typeface="Arial Narrow" panose="020B0606020202030204" pitchFamily="34" charset="0"/>
              </a:rPr>
              <a:t>competitors</a:t>
            </a:r>
            <a:r>
              <a:rPr lang="es-ES" sz="2000"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000" dirty="0">
                <a:latin typeface="Arial Narrow" panose="020B0606020202030204" pitchFamily="34" charset="0"/>
              </a:rPr>
              <a:t>A </a:t>
            </a:r>
            <a:r>
              <a:rPr lang="es-ES" sz="2400" b="1" u="sng" dirty="0">
                <a:latin typeface="Arial Narrow" panose="020B0606020202030204" pitchFamily="34" charset="0"/>
              </a:rPr>
              <a:t>target </a:t>
            </a:r>
            <a:r>
              <a:rPr lang="es-ES" sz="2400" b="1" u="sng" dirty="0" err="1">
                <a:latin typeface="Arial Narrow" panose="020B0606020202030204" pitchFamily="34" charset="0"/>
              </a:rPr>
              <a:t>market</a:t>
            </a:r>
            <a:r>
              <a:rPr lang="es-ES" sz="2400" b="1" u="sng" dirty="0">
                <a:latin typeface="Arial Narrow" panose="020B0606020202030204" pitchFamily="34" charset="0"/>
              </a:rPr>
              <a:t> </a:t>
            </a:r>
            <a:r>
              <a:rPr lang="es-ES" sz="2400" b="1" u="sng" dirty="0" err="1">
                <a:latin typeface="Arial Narrow" panose="020B0606020202030204" pitchFamily="34" charset="0"/>
              </a:rPr>
              <a:t>strategy</a:t>
            </a:r>
            <a:r>
              <a:rPr lang="es-ES" sz="2400" u="sng" dirty="0">
                <a:latin typeface="Arial Narrow" panose="020B0606020202030204" pitchFamily="34" charset="0"/>
              </a:rPr>
              <a:t> </a:t>
            </a:r>
            <a:r>
              <a:rPr lang="es-ES" sz="2000" b="1" dirty="0" err="1">
                <a:latin typeface="Arial Narrow" panose="020B0606020202030204" pitchFamily="34" charset="0"/>
              </a:rPr>
              <a:t>to</a:t>
            </a:r>
            <a:r>
              <a:rPr lang="es-ES" sz="2000" b="1" dirty="0">
                <a:latin typeface="Arial Narrow" panose="020B0606020202030204" pitchFamily="34" charset="0"/>
              </a:rPr>
              <a:t> </a:t>
            </a:r>
            <a:r>
              <a:rPr lang="es-ES" sz="2000" b="1" dirty="0" err="1">
                <a:latin typeface="Arial Narrow" panose="020B0606020202030204" pitchFamily="34" charset="0"/>
              </a:rPr>
              <a:t>identify</a:t>
            </a:r>
            <a:r>
              <a:rPr lang="es-ES" sz="2000" b="1" dirty="0">
                <a:latin typeface="Arial Narrow" panose="020B0606020202030204" pitchFamily="34" charset="0"/>
              </a:rPr>
              <a:t> and </a:t>
            </a:r>
            <a:r>
              <a:rPr lang="es-ES" sz="2000" b="1" dirty="0" err="1">
                <a:latin typeface="Arial Narrow" panose="020B0606020202030204" pitchFamily="34" charset="0"/>
              </a:rPr>
              <a:t>profile</a:t>
            </a:r>
            <a:r>
              <a:rPr lang="es-ES" sz="2000" b="1" dirty="0">
                <a:latin typeface="Arial Narrow" panose="020B0606020202030204" pitchFamily="34" charset="0"/>
              </a:rPr>
              <a:t> </a:t>
            </a:r>
            <a:r>
              <a:rPr lang="es-ES" sz="2000" b="1" dirty="0" err="1">
                <a:latin typeface="Arial Narrow" panose="020B0606020202030204" pitchFamily="34" charset="0"/>
              </a:rPr>
              <a:t>the</a:t>
            </a:r>
            <a:r>
              <a:rPr lang="es-ES" sz="2000" b="1" dirty="0">
                <a:latin typeface="Arial Narrow" panose="020B0606020202030204" pitchFamily="34" charset="0"/>
              </a:rPr>
              <a:t> </a:t>
            </a:r>
            <a:r>
              <a:rPr lang="es-ES" sz="2000" b="1" dirty="0" err="1">
                <a:latin typeface="Arial Narrow" panose="020B0606020202030204" pitchFamily="34" charset="0"/>
              </a:rPr>
              <a:t>most</a:t>
            </a:r>
            <a:r>
              <a:rPr lang="es-ES" sz="2000" b="1" dirty="0">
                <a:latin typeface="Arial Narrow" panose="020B0606020202030204" pitchFamily="34" charset="0"/>
              </a:rPr>
              <a:t> </a:t>
            </a:r>
            <a:r>
              <a:rPr lang="es-ES" sz="2000" b="1" dirty="0" err="1">
                <a:latin typeface="Arial Narrow" panose="020B0606020202030204" pitchFamily="34" charset="0"/>
              </a:rPr>
              <a:t>appropriate</a:t>
            </a:r>
            <a:r>
              <a:rPr lang="es-ES" sz="2000" b="1" dirty="0">
                <a:latin typeface="Arial Narrow" panose="020B0606020202030204" pitchFamily="34" charset="0"/>
              </a:rPr>
              <a:t> and </a:t>
            </a:r>
            <a:r>
              <a:rPr lang="es-ES" sz="2000" b="1" dirty="0" err="1">
                <a:latin typeface="Arial Narrow" panose="020B0606020202030204" pitchFamily="34" charset="0"/>
              </a:rPr>
              <a:t>lucrative</a:t>
            </a:r>
            <a:r>
              <a:rPr lang="es-ES" sz="2000" b="1" dirty="0">
                <a:latin typeface="Arial Narrow" panose="020B0606020202030204" pitchFamily="34" charset="0"/>
              </a:rPr>
              <a:t> </a:t>
            </a:r>
            <a:r>
              <a:rPr lang="es-ES" sz="2000" b="1" dirty="0" err="1">
                <a:latin typeface="Arial Narrow" panose="020B0606020202030204" pitchFamily="34" charset="0"/>
              </a:rPr>
              <a:t>market</a:t>
            </a:r>
            <a:r>
              <a:rPr lang="es-ES" sz="2000" b="1" dirty="0">
                <a:latin typeface="Arial Narrow" panose="020B0606020202030204" pitchFamily="34" charset="0"/>
              </a:rPr>
              <a:t> </a:t>
            </a:r>
            <a:r>
              <a:rPr lang="es-ES" sz="2000" b="1" dirty="0" err="1">
                <a:latin typeface="Arial Narrow" panose="020B0606020202030204" pitchFamily="34" charset="0"/>
              </a:rPr>
              <a:t>segments</a:t>
            </a:r>
            <a:r>
              <a:rPr lang="es-ES" sz="2000" b="1" dirty="0">
                <a:latin typeface="Arial Narrow" panose="020B0606020202030204" pitchFamily="34" charset="0"/>
              </a:rPr>
              <a:t>, </a:t>
            </a:r>
            <a:r>
              <a:rPr lang="es-ES" sz="2000" b="1" dirty="0" err="1">
                <a:latin typeface="Arial Narrow" panose="020B0606020202030204" pitchFamily="34" charset="0"/>
              </a:rPr>
              <a:t>their</a:t>
            </a:r>
            <a:r>
              <a:rPr lang="es-ES" sz="2000" b="1" dirty="0">
                <a:latin typeface="Arial Narrow" panose="020B0606020202030204" pitchFamily="34" charset="0"/>
              </a:rPr>
              <a:t> </a:t>
            </a:r>
            <a:r>
              <a:rPr lang="es-ES" sz="2000" b="1" dirty="0" err="1">
                <a:latin typeface="Arial Narrow" panose="020B0606020202030204" pitchFamily="34" charset="0"/>
              </a:rPr>
              <a:t>profiles</a:t>
            </a:r>
            <a:r>
              <a:rPr lang="es-ES" sz="2000" b="1" dirty="0">
                <a:latin typeface="Arial Narrow" panose="020B0606020202030204" pitchFamily="34" charset="0"/>
              </a:rPr>
              <a:t> and </a:t>
            </a:r>
            <a:r>
              <a:rPr lang="es-ES" sz="2000" b="1" dirty="0" err="1">
                <a:latin typeface="Arial Narrow" panose="020B0606020202030204" pitchFamily="34" charset="0"/>
              </a:rPr>
              <a:t>preferences</a:t>
            </a:r>
            <a:r>
              <a:rPr lang="es-ES" sz="2000"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000" dirty="0">
                <a:latin typeface="Arial Narrow" panose="020B0606020202030204" pitchFamily="34" charset="0"/>
              </a:rPr>
              <a:t>A </a:t>
            </a:r>
            <a:r>
              <a:rPr lang="es-ES" sz="2400" b="1" u="sng" dirty="0" err="1">
                <a:latin typeface="Arial Narrow" panose="020B0606020202030204" pitchFamily="34" charset="0"/>
              </a:rPr>
              <a:t>suitable</a:t>
            </a:r>
            <a:r>
              <a:rPr lang="es-ES" sz="2400" b="1" u="sng" dirty="0">
                <a:latin typeface="Arial Narrow" panose="020B0606020202030204" pitchFamily="34" charset="0"/>
              </a:rPr>
              <a:t> </a:t>
            </a:r>
            <a:r>
              <a:rPr lang="es-ES" sz="2400" b="1" u="sng" dirty="0" err="1">
                <a:latin typeface="Arial Narrow" panose="020B0606020202030204" pitchFamily="34" charset="0"/>
              </a:rPr>
              <a:t>product</a:t>
            </a:r>
            <a:r>
              <a:rPr lang="es-ES" sz="2400" b="1" u="sng" dirty="0">
                <a:latin typeface="Arial Narrow" panose="020B0606020202030204" pitchFamily="34" charset="0"/>
              </a:rPr>
              <a:t> portfolio </a:t>
            </a:r>
            <a:r>
              <a:rPr lang="es-ES" sz="2000" b="1" dirty="0" err="1">
                <a:latin typeface="Arial Narrow" panose="020B0606020202030204" pitchFamily="34" charset="0"/>
              </a:rPr>
              <a:t>to</a:t>
            </a:r>
            <a:r>
              <a:rPr lang="es-ES" sz="2000" b="1" dirty="0">
                <a:latin typeface="Arial Narrow" panose="020B0606020202030204" pitchFamily="34" charset="0"/>
              </a:rPr>
              <a:t> match target </a:t>
            </a:r>
            <a:r>
              <a:rPr lang="es-ES" sz="2000" b="1" dirty="0" err="1">
                <a:latin typeface="Arial Narrow" panose="020B0606020202030204" pitchFamily="34" charset="0"/>
              </a:rPr>
              <a:t>markets</a:t>
            </a:r>
            <a:r>
              <a:rPr lang="es-ES" sz="2000" dirty="0">
                <a:latin typeface="Arial Narrow" panose="020B0606020202030204" pitchFamily="34" charset="0"/>
              </a:rPr>
              <a:t>,</a:t>
            </a:r>
          </a:p>
          <a:p>
            <a:pPr marL="342900" indent="-342900" algn="just">
              <a:buFont typeface="Wingdings" panose="05000000000000000000" pitchFamily="2" charset="2"/>
              <a:buChar char="ü"/>
            </a:pPr>
            <a:endParaRPr lang="es-ES" sz="2000" dirty="0">
              <a:latin typeface="Arial Narrow" panose="020B0606020202030204" pitchFamily="34" charset="0"/>
            </a:endParaRPr>
          </a:p>
          <a:p>
            <a:pPr marL="342900" indent="-342900" algn="just">
              <a:buFont typeface="Wingdings" panose="05000000000000000000" pitchFamily="2" charset="2"/>
              <a:buChar char="ü"/>
            </a:pPr>
            <a:r>
              <a:rPr lang="es-ES" sz="2000" dirty="0" err="1">
                <a:latin typeface="Arial Narrow" panose="020B0606020202030204" pitchFamily="34" charset="0"/>
              </a:rPr>
              <a:t>An</a:t>
            </a:r>
            <a:r>
              <a:rPr lang="es-ES" sz="2000" dirty="0">
                <a:latin typeface="Arial Narrow" panose="020B0606020202030204" pitchFamily="34" charset="0"/>
              </a:rPr>
              <a:t> </a:t>
            </a:r>
            <a:r>
              <a:rPr lang="es-ES" sz="2400" b="1" u="sng" dirty="0" err="1">
                <a:latin typeface="Arial Narrow" panose="020B0606020202030204" pitchFamily="34" charset="0"/>
              </a:rPr>
              <a:t>assessment</a:t>
            </a:r>
            <a:r>
              <a:rPr lang="es-ES" sz="2400" b="1" u="sng" dirty="0">
                <a:latin typeface="Arial Narrow" panose="020B0606020202030204" pitchFamily="34" charset="0"/>
              </a:rPr>
              <a:t> of </a:t>
            </a:r>
            <a:r>
              <a:rPr lang="es-ES" sz="2400" b="1" u="sng" dirty="0" err="1">
                <a:latin typeface="Arial Narrow" panose="020B0606020202030204" pitchFamily="34" charset="0"/>
              </a:rPr>
              <a:t>critical</a:t>
            </a:r>
            <a:r>
              <a:rPr lang="es-ES" sz="2400" b="1" u="sng" dirty="0">
                <a:latin typeface="Arial Narrow" panose="020B0606020202030204" pitchFamily="34" charset="0"/>
              </a:rPr>
              <a:t> </a:t>
            </a:r>
            <a:r>
              <a:rPr lang="es-ES" sz="2400" b="1" u="sng" dirty="0" err="1">
                <a:latin typeface="Arial Narrow" panose="020B0606020202030204" pitchFamily="34" charset="0"/>
              </a:rPr>
              <a:t>success</a:t>
            </a:r>
            <a:r>
              <a:rPr lang="es-ES" sz="2400" b="1" u="sng" dirty="0">
                <a:latin typeface="Arial Narrow" panose="020B0606020202030204" pitchFamily="34" charset="0"/>
              </a:rPr>
              <a:t> </a:t>
            </a:r>
            <a:r>
              <a:rPr lang="es-ES" sz="2400" b="1" u="sng" dirty="0" err="1">
                <a:latin typeface="Arial Narrow" panose="020B0606020202030204" pitchFamily="34" charset="0"/>
              </a:rPr>
              <a:t>factors</a:t>
            </a:r>
            <a:r>
              <a:rPr lang="es-ES" sz="2400" b="1" u="sng" dirty="0">
                <a:latin typeface="Arial Narrow" panose="020B0606020202030204" pitchFamily="34" charset="0"/>
              </a:rPr>
              <a:t> </a:t>
            </a:r>
            <a:r>
              <a:rPr lang="es-ES" sz="2000" dirty="0" err="1">
                <a:latin typeface="Arial Narrow" panose="020B0606020202030204" pitchFamily="34" charset="0"/>
              </a:rPr>
              <a:t>for</a:t>
            </a:r>
            <a:r>
              <a:rPr lang="es-ES" sz="2000" dirty="0">
                <a:latin typeface="Arial Narrow" panose="020B0606020202030204" pitchFamily="34" charset="0"/>
              </a:rPr>
              <a:t> </a:t>
            </a:r>
            <a:r>
              <a:rPr lang="es-ES" sz="2000" dirty="0" err="1">
                <a:latin typeface="Arial Narrow" panose="020B0606020202030204" pitchFamily="34" charset="0"/>
              </a:rPr>
              <a:t>destination</a:t>
            </a:r>
            <a:r>
              <a:rPr lang="es-ES" sz="2000" dirty="0">
                <a:latin typeface="Arial Narrow" panose="020B0606020202030204" pitchFamily="34" charset="0"/>
              </a:rPr>
              <a:t>  </a:t>
            </a:r>
            <a:r>
              <a:rPr lang="es-ES" sz="2000" dirty="0" err="1">
                <a:latin typeface="Arial Narrow" panose="020B0606020202030204" pitchFamily="34" charset="0"/>
              </a:rPr>
              <a:t>positioning</a:t>
            </a:r>
            <a:r>
              <a:rPr lang="es-ES" sz="2000" dirty="0">
                <a:latin typeface="Arial Narrow" panose="020B0606020202030204" pitchFamily="34" charset="0"/>
              </a:rPr>
              <a:t> .</a:t>
            </a:r>
          </a:p>
          <a:p>
            <a:pPr marL="342900" indent="-342900">
              <a:buFont typeface="Wingdings" panose="05000000000000000000" pitchFamily="2" charset="2"/>
              <a:buChar char="ü"/>
            </a:pPr>
            <a:endParaRPr lang="es-ES" sz="2000" dirty="0">
              <a:latin typeface="Arial Narrow" panose="020B0606020202030204" pitchFamily="34" charset="0"/>
            </a:endParaRPr>
          </a:p>
        </p:txBody>
      </p:sp>
    </p:spTree>
    <p:extLst>
      <p:ext uri="{BB962C8B-B14F-4D97-AF65-F5344CB8AC3E}">
        <p14:creationId xmlns:p14="http://schemas.microsoft.com/office/powerpoint/2010/main" val="3062257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588"/>
            <a:ext cx="91630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fontScale="90000"/>
          </a:bodyPr>
          <a:lstStyle/>
          <a:p>
            <a:r>
              <a:rPr lang="es-ES" sz="2800" b="1" dirty="0">
                <a:latin typeface="Arial Narrow" panose="020B0606020202030204" pitchFamily="34" charset="0"/>
              </a:rPr>
              <a:t>3. AN INTEGRATED, MULTI-YEAR IMPLEMENTATION PLAN </a:t>
            </a:r>
            <a:br>
              <a:rPr lang="es-ES" sz="2800" b="1" dirty="0">
                <a:latin typeface="Arial Narrow" panose="020B0606020202030204" pitchFamily="34" charset="0"/>
              </a:rPr>
            </a:br>
            <a:r>
              <a:rPr lang="en-US" sz="2200" b="1" dirty="0">
                <a:latin typeface="Arial Narrow" panose="020B0606020202030204" pitchFamily="34" charset="0"/>
              </a:rPr>
              <a:t>(HOW DO WE GET THERE?)</a:t>
            </a:r>
          </a:p>
        </p:txBody>
      </p:sp>
      <p:sp>
        <p:nvSpPr>
          <p:cNvPr id="6" name="TextBox 5"/>
          <p:cNvSpPr txBox="1"/>
          <p:nvPr/>
        </p:nvSpPr>
        <p:spPr>
          <a:xfrm>
            <a:off x="457222" y="1628507"/>
            <a:ext cx="8208540" cy="5016758"/>
          </a:xfrm>
          <a:prstGeom prst="rect">
            <a:avLst/>
          </a:prstGeom>
          <a:solidFill>
            <a:schemeClr val="bg1">
              <a:alpha val="84000"/>
            </a:schemeClr>
          </a:solidFill>
        </p:spPr>
        <p:txBody>
          <a:bodyPr wrap="square" rtlCol="0">
            <a:spAutoFit/>
          </a:bodyPr>
          <a:lstStyle/>
          <a:p>
            <a:pPr marL="342900" indent="-342900">
              <a:buFont typeface="Wingdings" panose="05000000000000000000" pitchFamily="2" charset="2"/>
              <a:buChar char="ü"/>
            </a:pPr>
            <a:r>
              <a:rPr lang="es-ES" sz="2400" b="1" dirty="0">
                <a:latin typeface="Arial Narrow" panose="020B0606020202030204" pitchFamily="34" charset="0"/>
              </a:rPr>
              <a:t>A </a:t>
            </a:r>
            <a:r>
              <a:rPr lang="es-ES" sz="2400" b="1" dirty="0" err="1">
                <a:latin typeface="Arial Narrow" panose="020B0606020202030204" pitchFamily="34" charset="0"/>
              </a:rPr>
              <a:t>tourism</a:t>
            </a:r>
            <a:r>
              <a:rPr lang="es-ES" sz="2400" b="1" dirty="0">
                <a:latin typeface="Arial Narrow" panose="020B0606020202030204" pitchFamily="34" charset="0"/>
              </a:rPr>
              <a:t> </a:t>
            </a:r>
            <a:r>
              <a:rPr lang="es-ES" sz="2400" b="1" dirty="0" err="1">
                <a:latin typeface="Arial Narrow" panose="020B0606020202030204" pitchFamily="34" charset="0"/>
              </a:rPr>
              <a:t>development</a:t>
            </a:r>
            <a:r>
              <a:rPr lang="es-ES" sz="2400" b="1" dirty="0">
                <a:latin typeface="Arial Narrow" panose="020B0606020202030204" pitchFamily="34" charset="0"/>
              </a:rPr>
              <a:t> </a:t>
            </a:r>
            <a:r>
              <a:rPr lang="es-ES" sz="2400" b="1" dirty="0" err="1">
                <a:latin typeface="Arial Narrow" panose="020B0606020202030204" pitchFamily="34" charset="0"/>
              </a:rPr>
              <a:t>programme</a:t>
            </a:r>
            <a:r>
              <a:rPr lang="es-ES" sz="2400" b="1" dirty="0">
                <a:latin typeface="Arial Narrow" panose="020B0606020202030204" pitchFamily="34" charset="0"/>
              </a:rPr>
              <a:t> and </a:t>
            </a:r>
            <a:r>
              <a:rPr lang="es-ES" sz="2400" b="1" dirty="0" err="1">
                <a:latin typeface="Arial Narrow" panose="020B0606020202030204" pitchFamily="34" charset="0"/>
              </a:rPr>
              <a:t>implementation</a:t>
            </a:r>
            <a:r>
              <a:rPr lang="es-ES" sz="2400" b="1" dirty="0">
                <a:latin typeface="Arial Narrow" panose="020B0606020202030204" pitchFamily="34" charset="0"/>
              </a:rPr>
              <a:t> plan</a:t>
            </a:r>
            <a:r>
              <a:rPr lang="es-ES" sz="2400" dirty="0">
                <a:latin typeface="Arial Narrow" panose="020B0606020202030204" pitchFamily="34" charset="0"/>
              </a:rPr>
              <a:t>: </a:t>
            </a:r>
            <a:endParaRPr lang="es-ES" sz="2000" dirty="0">
              <a:latin typeface="Arial Narrow" panose="020B0606020202030204" pitchFamily="34" charset="0"/>
            </a:endParaRPr>
          </a:p>
          <a:p>
            <a:pPr marL="742950" lvl="1" indent="-285750">
              <a:buFont typeface="Arial" panose="020B0604020202020204" pitchFamily="34" charset="0"/>
              <a:buChar char="•"/>
            </a:pPr>
            <a:r>
              <a:rPr lang="es-ES" b="1" dirty="0">
                <a:latin typeface="Arial Narrow" panose="020B0606020202030204" pitchFamily="34" charset="0"/>
              </a:rPr>
              <a:t>A </a:t>
            </a:r>
            <a:r>
              <a:rPr lang="es-ES" b="1" dirty="0" err="1">
                <a:latin typeface="Arial Narrow" panose="020B0606020202030204" pitchFamily="34" charset="0"/>
              </a:rPr>
              <a:t>sustainable</a:t>
            </a:r>
            <a:r>
              <a:rPr lang="es-ES" b="1" dirty="0">
                <a:latin typeface="Arial Narrow" panose="020B0606020202030204" pitchFamily="34" charset="0"/>
              </a:rPr>
              <a:t> </a:t>
            </a:r>
            <a:r>
              <a:rPr lang="es-ES" b="1" dirty="0" err="1">
                <a:latin typeface="Arial Narrow" panose="020B0606020202030204" pitchFamily="34" charset="0"/>
              </a:rPr>
              <a:t>growth</a:t>
            </a:r>
            <a:r>
              <a:rPr lang="es-ES" b="1" dirty="0">
                <a:latin typeface="Arial Narrow" panose="020B0606020202030204" pitchFamily="34" charset="0"/>
              </a:rPr>
              <a:t> </a:t>
            </a:r>
            <a:r>
              <a:rPr lang="es-ES" b="1" dirty="0" err="1">
                <a:latin typeface="Arial Narrow" panose="020B0606020202030204" pitchFamily="34" charset="0"/>
              </a:rPr>
              <a:t>policy</a:t>
            </a:r>
            <a:r>
              <a:rPr lang="es-ES" b="1" dirty="0">
                <a:latin typeface="Arial Narrow" panose="020B0606020202030204" pitchFamily="34" charset="0"/>
              </a:rPr>
              <a:t>,	</a:t>
            </a:r>
          </a:p>
          <a:p>
            <a:pPr marL="742950" lvl="1" indent="-285750">
              <a:buFont typeface="Arial" panose="020B0604020202020204" pitchFamily="34" charset="0"/>
              <a:buChar char="•"/>
            </a:pPr>
            <a:r>
              <a:rPr lang="es-ES" b="1" dirty="0" err="1">
                <a:latin typeface="Arial Narrow" panose="020B0606020202030204" pitchFamily="34" charset="0"/>
              </a:rPr>
              <a:t>Land</a:t>
            </a:r>
            <a:r>
              <a:rPr lang="es-ES" b="1" dirty="0">
                <a:latin typeface="Arial Narrow" panose="020B0606020202030204" pitchFamily="34" charset="0"/>
              </a:rPr>
              <a:t> use plan  : </a:t>
            </a:r>
            <a:r>
              <a:rPr lang="es-ES" b="1" dirty="0" err="1">
                <a:latin typeface="Arial Narrow" panose="020B0606020202030204" pitchFamily="34" charset="0"/>
              </a:rPr>
              <a:t>Zoning</a:t>
            </a:r>
            <a:r>
              <a:rPr lang="es-ES" b="1" dirty="0">
                <a:latin typeface="Arial Narrow" panose="020B0606020202030204" pitchFamily="34" charset="0"/>
              </a:rPr>
              <a:t>, </a:t>
            </a:r>
            <a:r>
              <a:rPr lang="es-ES" b="1" dirty="0" err="1">
                <a:latin typeface="Arial Narrow" panose="020B0606020202030204" pitchFamily="34" charset="0"/>
              </a:rPr>
              <a:t>spatial</a:t>
            </a:r>
            <a:r>
              <a:rPr lang="es-ES" b="1" dirty="0">
                <a:latin typeface="Arial Narrow" panose="020B0606020202030204" pitchFamily="34" charset="0"/>
              </a:rPr>
              <a:t> </a:t>
            </a:r>
            <a:r>
              <a:rPr lang="es-ES" b="1" dirty="0" err="1">
                <a:latin typeface="Arial Narrow" panose="020B0606020202030204" pitchFamily="34" charset="0"/>
              </a:rPr>
              <a:t>nodes</a:t>
            </a:r>
            <a:r>
              <a:rPr lang="es-ES" b="1" dirty="0">
                <a:latin typeface="Arial Narrow" panose="020B0606020202030204" pitchFamily="34" charset="0"/>
              </a:rPr>
              <a:t> and </a:t>
            </a:r>
            <a:r>
              <a:rPr lang="es-ES" b="1" dirty="0" err="1">
                <a:latin typeface="Arial Narrow" panose="020B0606020202030204" pitchFamily="34" charset="0"/>
              </a:rPr>
              <a:t>routes</a:t>
            </a:r>
            <a:r>
              <a:rPr lang="es-ES" b="1" dirty="0">
                <a:latin typeface="Arial Narrow" panose="020B0606020202030204" pitchFamily="34" charset="0"/>
              </a:rPr>
              <a:t>, </a:t>
            </a:r>
            <a:r>
              <a:rPr lang="es-ES" b="1" dirty="0" err="1">
                <a:latin typeface="Arial Narrow" panose="020B0606020202030204" pitchFamily="34" charset="0"/>
              </a:rPr>
              <a:t>regulations</a:t>
            </a:r>
            <a:r>
              <a:rPr lang="es-ES" b="1" dirty="0">
                <a:latin typeface="Arial Narrow" panose="020B0606020202030204" pitchFamily="34" charset="0"/>
              </a:rPr>
              <a:t> and </a:t>
            </a:r>
            <a:r>
              <a:rPr lang="es-ES" b="1" dirty="0" err="1">
                <a:latin typeface="Arial Narrow" panose="020B0606020202030204" pitchFamily="34" charset="0"/>
              </a:rPr>
              <a:t>standards</a:t>
            </a:r>
            <a:r>
              <a:rPr lang="es-ES" b="1" dirty="0">
                <a:latin typeface="Arial Narrow" panose="020B0606020202030204" pitchFamily="34" charset="0"/>
              </a:rPr>
              <a:t>;</a:t>
            </a:r>
          </a:p>
          <a:p>
            <a:pPr marL="742950" lvl="1" indent="-285750">
              <a:buFont typeface="Arial" panose="020B0604020202020204" pitchFamily="34" charset="0"/>
              <a:buChar char="•"/>
            </a:pPr>
            <a:r>
              <a:rPr lang="es-ES" b="1" dirty="0" err="1">
                <a:latin typeface="Arial Narrow" panose="020B0606020202030204" pitchFamily="34" charset="0"/>
              </a:rPr>
              <a:t>Critical</a:t>
            </a:r>
            <a:r>
              <a:rPr lang="es-ES" b="1" dirty="0">
                <a:latin typeface="Arial Narrow" panose="020B0606020202030204" pitchFamily="34" charset="0"/>
              </a:rPr>
              <a:t> </a:t>
            </a:r>
            <a:r>
              <a:rPr lang="es-ES" b="1" dirty="0" err="1">
                <a:latin typeface="Arial Narrow" panose="020B0606020202030204" pitchFamily="34" charset="0"/>
              </a:rPr>
              <a:t>infrastructure</a:t>
            </a:r>
            <a:r>
              <a:rPr lang="es-ES" b="1" dirty="0">
                <a:latin typeface="Arial Narrow" panose="020B0606020202030204" pitchFamily="34" charset="0"/>
              </a:rPr>
              <a:t>,</a:t>
            </a:r>
          </a:p>
          <a:p>
            <a:pPr marL="742950" lvl="1" indent="-285750">
              <a:buFont typeface="Arial" panose="020B0604020202020204" pitchFamily="34" charset="0"/>
              <a:buChar char="•"/>
            </a:pPr>
            <a:r>
              <a:rPr lang="es-ES" b="1" dirty="0" err="1">
                <a:latin typeface="Arial Narrow" panose="020B0606020202030204" pitchFamily="34" charset="0"/>
              </a:rPr>
              <a:t>Tourism</a:t>
            </a:r>
            <a:r>
              <a:rPr lang="es-ES" b="1" dirty="0">
                <a:latin typeface="Arial Narrow" panose="020B0606020202030204" pitchFamily="34" charset="0"/>
              </a:rPr>
              <a:t> </a:t>
            </a:r>
            <a:r>
              <a:rPr lang="es-ES" b="1" dirty="0" err="1">
                <a:latin typeface="Arial Narrow" panose="020B0606020202030204" pitchFamily="34" charset="0"/>
              </a:rPr>
              <a:t>information</a:t>
            </a:r>
            <a:r>
              <a:rPr lang="es-ES" b="1" dirty="0">
                <a:latin typeface="Arial Narrow" panose="020B0606020202030204" pitchFamily="34" charset="0"/>
              </a:rPr>
              <a:t> </a:t>
            </a:r>
            <a:r>
              <a:rPr lang="es-ES" b="1" dirty="0" err="1">
                <a:latin typeface="Arial Narrow" panose="020B0606020202030204" pitchFamily="34" charset="0"/>
              </a:rPr>
              <a:t>systems</a:t>
            </a:r>
            <a:r>
              <a:rPr lang="es-ES" b="1" dirty="0">
                <a:latin typeface="Arial Narrow" panose="020B0606020202030204" pitchFamily="34" charset="0"/>
              </a:rPr>
              <a:t>,</a:t>
            </a:r>
          </a:p>
          <a:p>
            <a:pPr marL="742950" lvl="1" indent="-285750">
              <a:buFont typeface="Arial" panose="020B0604020202020204" pitchFamily="34" charset="0"/>
              <a:buChar char="•"/>
            </a:pPr>
            <a:r>
              <a:rPr lang="es-ES" b="1" dirty="0">
                <a:latin typeface="Arial Narrow" panose="020B0606020202030204" pitchFamily="34" charset="0"/>
              </a:rPr>
              <a:t>New </a:t>
            </a:r>
            <a:r>
              <a:rPr lang="es-ES" b="1" dirty="0" err="1">
                <a:latin typeface="Arial Narrow" panose="020B0606020202030204" pitchFamily="34" charset="0"/>
              </a:rPr>
              <a:t>product</a:t>
            </a:r>
            <a:r>
              <a:rPr lang="es-ES" b="1" dirty="0">
                <a:latin typeface="Arial Narrow" panose="020B0606020202030204" pitchFamily="34" charset="0"/>
              </a:rPr>
              <a:t> </a:t>
            </a:r>
            <a:r>
              <a:rPr lang="es-ES" b="1" dirty="0" err="1">
                <a:latin typeface="Arial Narrow" panose="020B0606020202030204" pitchFamily="34" charset="0"/>
              </a:rPr>
              <a:t>development</a:t>
            </a:r>
            <a:r>
              <a:rPr lang="es-ES" b="1" dirty="0">
                <a:latin typeface="Arial Narrow" panose="020B0606020202030204" pitchFamily="34" charset="0"/>
              </a:rPr>
              <a:t>,</a:t>
            </a:r>
          </a:p>
          <a:p>
            <a:pPr marL="742950" lvl="1" indent="-285750">
              <a:buFont typeface="Arial" panose="020B0604020202020204" pitchFamily="34" charset="0"/>
              <a:buChar char="•"/>
            </a:pPr>
            <a:r>
              <a:rPr lang="es-ES" b="1" dirty="0" err="1">
                <a:latin typeface="Arial Narrow" panose="020B0606020202030204" pitchFamily="34" charset="0"/>
              </a:rPr>
              <a:t>Quality</a:t>
            </a:r>
            <a:endParaRPr lang="es-ES" b="1" dirty="0">
              <a:latin typeface="Arial Narrow" panose="020B0606020202030204" pitchFamily="34" charset="0"/>
            </a:endParaRPr>
          </a:p>
          <a:p>
            <a:pPr marL="742950" lvl="1" indent="-285750">
              <a:buFont typeface="Arial" panose="020B0604020202020204" pitchFamily="34" charset="0"/>
              <a:buChar char="•"/>
            </a:pPr>
            <a:r>
              <a:rPr lang="es-ES" b="1" dirty="0">
                <a:latin typeface="Arial Narrow" panose="020B0606020202030204" pitchFamily="34" charset="0"/>
              </a:rPr>
              <a:t>SME </a:t>
            </a:r>
            <a:r>
              <a:rPr lang="es-ES" b="1" dirty="0" err="1">
                <a:latin typeface="Arial Narrow" panose="020B0606020202030204" pitchFamily="34" charset="0"/>
              </a:rPr>
              <a:t>development</a:t>
            </a:r>
            <a:r>
              <a:rPr lang="es-ES" b="1" dirty="0">
                <a:latin typeface="Arial Narrow" panose="020B0606020202030204" pitchFamily="34" charset="0"/>
              </a:rPr>
              <a:t>, </a:t>
            </a:r>
            <a:r>
              <a:rPr lang="es-ES" b="1" dirty="0" err="1">
                <a:latin typeface="Arial Narrow" panose="020B0606020202030204" pitchFamily="34" charset="0"/>
              </a:rPr>
              <a:t>support</a:t>
            </a:r>
            <a:r>
              <a:rPr lang="es-ES" b="1" dirty="0">
                <a:latin typeface="Arial Narrow" panose="020B0606020202030204" pitchFamily="34" charset="0"/>
              </a:rPr>
              <a:t> </a:t>
            </a:r>
            <a:r>
              <a:rPr lang="es-ES" b="1" dirty="0" err="1">
                <a:latin typeface="Arial Narrow" panose="020B0606020202030204" pitchFamily="34" charset="0"/>
              </a:rPr>
              <a:t>infrastructure</a:t>
            </a:r>
            <a:r>
              <a:rPr lang="es-ES" b="1" dirty="0">
                <a:latin typeface="Arial Narrow" panose="020B0606020202030204" pitchFamily="34" charset="0"/>
              </a:rPr>
              <a:t> and </a:t>
            </a:r>
            <a:r>
              <a:rPr lang="es-ES" b="1" dirty="0" err="1">
                <a:latin typeface="Arial Narrow" panose="020B0606020202030204" pitchFamily="34" charset="0"/>
              </a:rPr>
              <a:t>services</a:t>
            </a:r>
            <a:r>
              <a:rPr lang="es-ES" b="1" dirty="0">
                <a:latin typeface="Arial Narrow" panose="020B0606020202030204" pitchFamily="34" charset="0"/>
              </a:rPr>
              <a:t>,</a:t>
            </a:r>
          </a:p>
          <a:p>
            <a:pPr marL="742950" lvl="1" indent="-285750">
              <a:buFont typeface="Arial" panose="020B0604020202020204" pitchFamily="34" charset="0"/>
              <a:buChar char="•"/>
            </a:pPr>
            <a:r>
              <a:rPr lang="es-ES" b="1" dirty="0" err="1">
                <a:latin typeface="Arial Narrow" panose="020B0606020202030204" pitchFamily="34" charset="0"/>
              </a:rPr>
              <a:t>Community</a:t>
            </a:r>
            <a:r>
              <a:rPr lang="es-ES" b="1" dirty="0">
                <a:latin typeface="Arial Narrow" panose="020B0606020202030204" pitchFamily="34" charset="0"/>
              </a:rPr>
              <a:t> </a:t>
            </a:r>
            <a:r>
              <a:rPr lang="es-ES" b="1" dirty="0" err="1">
                <a:latin typeface="Arial Narrow" panose="020B0606020202030204" pitchFamily="34" charset="0"/>
              </a:rPr>
              <a:t>involvement</a:t>
            </a:r>
            <a:r>
              <a:rPr lang="es-ES" b="1" dirty="0">
                <a:latin typeface="Arial Narrow" panose="020B0606020202030204" pitchFamily="34" charset="0"/>
              </a:rPr>
              <a:t>,</a:t>
            </a:r>
          </a:p>
          <a:p>
            <a:pPr marL="742950" lvl="1" indent="-285750">
              <a:buFont typeface="Arial" panose="020B0604020202020204" pitchFamily="34" charset="0"/>
              <a:buChar char="•"/>
            </a:pPr>
            <a:r>
              <a:rPr lang="es-ES" b="1" dirty="0">
                <a:latin typeface="Arial Narrow" panose="020B0606020202030204" pitchFamily="34" charset="0"/>
              </a:rPr>
              <a:t>Safety and </a:t>
            </a:r>
            <a:r>
              <a:rPr lang="es-ES" b="1" dirty="0" err="1">
                <a:latin typeface="Arial Narrow" panose="020B0606020202030204" pitchFamily="34" charset="0"/>
              </a:rPr>
              <a:t>security</a:t>
            </a:r>
            <a:r>
              <a:rPr lang="es-ES" b="1" dirty="0">
                <a:latin typeface="Arial Narrow" panose="020B0606020202030204" pitchFamily="34" charset="0"/>
              </a:rPr>
              <a:t>, etc.</a:t>
            </a:r>
          </a:p>
          <a:p>
            <a:endParaRPr lang="es-ES" sz="2000" dirty="0">
              <a:latin typeface="Arial Narrow" panose="020B0606020202030204" pitchFamily="34" charset="0"/>
            </a:endParaRPr>
          </a:p>
          <a:p>
            <a:pPr marL="342900" lvl="1" indent="-342900">
              <a:buFont typeface="Wingdings" panose="05000000000000000000" pitchFamily="2" charset="2"/>
              <a:buChar char="ü"/>
            </a:pPr>
            <a:r>
              <a:rPr lang="es-ES" sz="2400" b="1" dirty="0">
                <a:latin typeface="Arial Narrow" panose="020B0606020202030204" pitchFamily="34" charset="0"/>
              </a:rPr>
              <a:t>A </a:t>
            </a:r>
            <a:r>
              <a:rPr lang="es-ES" sz="2400" b="1" dirty="0" err="1">
                <a:latin typeface="Arial Narrow" panose="020B0606020202030204" pitchFamily="34" charset="0"/>
              </a:rPr>
              <a:t>tourism</a:t>
            </a:r>
            <a:r>
              <a:rPr lang="es-ES" sz="2400" b="1" dirty="0">
                <a:latin typeface="Arial Narrow" panose="020B0606020202030204" pitchFamily="34" charset="0"/>
              </a:rPr>
              <a:t> marketing </a:t>
            </a:r>
            <a:r>
              <a:rPr lang="es-ES" sz="2400" b="1" dirty="0" err="1">
                <a:latin typeface="Arial Narrow" panose="020B0606020202030204" pitchFamily="34" charset="0"/>
              </a:rPr>
              <a:t>programme</a:t>
            </a:r>
            <a:r>
              <a:rPr lang="es-ES" sz="2400" b="1" dirty="0">
                <a:latin typeface="Arial Narrow" panose="020B0606020202030204" pitchFamily="34" charset="0"/>
              </a:rPr>
              <a:t> and </a:t>
            </a:r>
            <a:r>
              <a:rPr lang="es-ES" sz="2400" b="1" dirty="0" err="1">
                <a:latin typeface="Arial Narrow" panose="020B0606020202030204" pitchFamily="34" charset="0"/>
              </a:rPr>
              <a:t>implementation</a:t>
            </a:r>
            <a:r>
              <a:rPr lang="es-ES" sz="2400" b="1" dirty="0">
                <a:latin typeface="Arial Narrow" panose="020B0606020202030204" pitchFamily="34" charset="0"/>
              </a:rPr>
              <a:t> plan:  </a:t>
            </a:r>
          </a:p>
          <a:p>
            <a:pPr marL="742950" lvl="1" indent="-285750">
              <a:buFont typeface="Arial" panose="020B0604020202020204" pitchFamily="34" charset="0"/>
              <a:buChar char="•"/>
            </a:pPr>
            <a:r>
              <a:rPr lang="es-ES" b="1" dirty="0">
                <a:latin typeface="Arial Narrow" panose="020B0606020202030204" pitchFamily="34" charset="0"/>
              </a:rPr>
              <a:t> </a:t>
            </a:r>
            <a:r>
              <a:rPr lang="es-ES" b="1" dirty="0" err="1">
                <a:latin typeface="Arial Narrow" panose="020B0606020202030204" pitchFamily="34" charset="0"/>
              </a:rPr>
              <a:t>Must</a:t>
            </a:r>
            <a:r>
              <a:rPr lang="es-ES" b="1" dirty="0">
                <a:latin typeface="Arial Narrow" panose="020B0606020202030204" pitchFamily="34" charset="0"/>
              </a:rPr>
              <a:t> </a:t>
            </a:r>
            <a:r>
              <a:rPr lang="es-ES" b="1" dirty="0" err="1">
                <a:latin typeface="Arial Narrow" panose="020B0606020202030204" pitchFamily="34" charset="0"/>
              </a:rPr>
              <a:t>support</a:t>
            </a:r>
            <a:r>
              <a:rPr lang="es-ES" b="1" dirty="0">
                <a:latin typeface="Arial Narrow" panose="020B0606020202030204" pitchFamily="34" charset="0"/>
              </a:rPr>
              <a:t> </a:t>
            </a:r>
            <a:r>
              <a:rPr lang="es-ES" b="1" dirty="0" err="1">
                <a:latin typeface="Arial Narrow" panose="020B0606020202030204" pitchFamily="34" charset="0"/>
              </a:rPr>
              <a:t>the</a:t>
            </a:r>
            <a:r>
              <a:rPr lang="es-ES" b="1" dirty="0">
                <a:latin typeface="Arial Narrow" panose="020B0606020202030204" pitchFamily="34" charset="0"/>
              </a:rPr>
              <a:t> </a:t>
            </a:r>
            <a:r>
              <a:rPr lang="es-ES" b="1" dirty="0" err="1">
                <a:latin typeface="Arial Narrow" panose="020B0606020202030204" pitchFamily="34" charset="0"/>
              </a:rPr>
              <a:t>brand</a:t>
            </a:r>
            <a:r>
              <a:rPr lang="es-ES" b="1" dirty="0">
                <a:latin typeface="Arial Narrow" panose="020B0606020202030204" pitchFamily="34" charset="0"/>
              </a:rPr>
              <a:t> ,</a:t>
            </a:r>
          </a:p>
          <a:p>
            <a:pPr marL="742950" lvl="1" indent="-285750">
              <a:buFont typeface="Arial" panose="020B0604020202020204" pitchFamily="34" charset="0"/>
              <a:buChar char="•"/>
            </a:pPr>
            <a:r>
              <a:rPr lang="es-ES" b="1" dirty="0">
                <a:latin typeface="Arial Narrow" panose="020B0606020202030204" pitchFamily="34" charset="0"/>
              </a:rPr>
              <a:t> </a:t>
            </a:r>
            <a:r>
              <a:rPr lang="es-ES" b="1" dirty="0" err="1">
                <a:latin typeface="Arial Narrow" panose="020B0606020202030204" pitchFamily="34" charset="0"/>
              </a:rPr>
              <a:t>Must</a:t>
            </a:r>
            <a:r>
              <a:rPr lang="es-ES" b="1" dirty="0">
                <a:latin typeface="Arial Narrow" panose="020B0606020202030204" pitchFamily="34" charset="0"/>
              </a:rPr>
              <a:t> </a:t>
            </a:r>
            <a:r>
              <a:rPr lang="es-ES" b="1" dirty="0" err="1">
                <a:latin typeface="Arial Narrow" panose="020B0606020202030204" pitchFamily="34" charset="0"/>
              </a:rPr>
              <a:t>focus</a:t>
            </a:r>
            <a:r>
              <a:rPr lang="es-ES" b="1" dirty="0">
                <a:latin typeface="Arial Narrow" panose="020B0606020202030204" pitchFamily="34" charset="0"/>
              </a:rPr>
              <a:t> </a:t>
            </a:r>
            <a:r>
              <a:rPr lang="es-ES" b="1" dirty="0" err="1">
                <a:latin typeface="Arial Narrow" panose="020B0606020202030204" pitchFamily="34" charset="0"/>
              </a:rPr>
              <a:t>on</a:t>
            </a:r>
            <a:r>
              <a:rPr lang="es-ES" b="1" dirty="0">
                <a:latin typeface="Arial Narrow" panose="020B0606020202030204" pitchFamily="34" charset="0"/>
              </a:rPr>
              <a:t> target </a:t>
            </a:r>
            <a:r>
              <a:rPr lang="es-ES" b="1" dirty="0" err="1">
                <a:latin typeface="Arial Narrow" panose="020B0606020202030204" pitchFamily="34" charset="0"/>
              </a:rPr>
              <a:t>markets</a:t>
            </a:r>
            <a:r>
              <a:rPr lang="es-ES" b="1" dirty="0">
                <a:latin typeface="Arial Narrow" panose="020B0606020202030204" pitchFamily="34" charset="0"/>
              </a:rPr>
              <a:t>,  </a:t>
            </a:r>
          </a:p>
          <a:p>
            <a:pPr marL="742950" lvl="1" indent="-285750">
              <a:buFont typeface="Arial" panose="020B0604020202020204" pitchFamily="34" charset="0"/>
              <a:buChar char="•"/>
            </a:pPr>
            <a:r>
              <a:rPr lang="es-ES" b="1" dirty="0">
                <a:latin typeface="Arial Narrow" panose="020B0606020202030204" pitchFamily="34" charset="0"/>
              </a:rPr>
              <a:t> </a:t>
            </a:r>
            <a:r>
              <a:rPr lang="es-ES" b="1" dirty="0" err="1">
                <a:latin typeface="Arial Narrow" panose="020B0606020202030204" pitchFamily="34" charset="0"/>
              </a:rPr>
              <a:t>Must</a:t>
            </a:r>
            <a:r>
              <a:rPr lang="es-ES" b="1" dirty="0">
                <a:latin typeface="Arial Narrow" panose="020B0606020202030204" pitchFamily="34" charset="0"/>
              </a:rPr>
              <a:t> use </a:t>
            </a:r>
            <a:r>
              <a:rPr lang="es-ES" b="1" dirty="0" err="1">
                <a:latin typeface="Arial Narrow" panose="020B0606020202030204" pitchFamily="34" charset="0"/>
              </a:rPr>
              <a:t>information</a:t>
            </a:r>
            <a:r>
              <a:rPr lang="es-ES" b="1" dirty="0">
                <a:latin typeface="Arial Narrow" panose="020B0606020202030204" pitchFamily="34" charset="0"/>
              </a:rPr>
              <a:t> </a:t>
            </a:r>
            <a:r>
              <a:rPr lang="es-ES" b="1" dirty="0" err="1">
                <a:latin typeface="Arial Narrow" panose="020B0606020202030204" pitchFamily="34" charset="0"/>
              </a:rPr>
              <a:t>technologies</a:t>
            </a:r>
            <a:r>
              <a:rPr lang="es-ES" b="1" dirty="0">
                <a:latin typeface="Arial Narrow" panose="020B0606020202030204" pitchFamily="34" charset="0"/>
              </a:rPr>
              <a:t>,</a:t>
            </a:r>
          </a:p>
          <a:p>
            <a:pPr marL="742950" lvl="1" indent="-285750">
              <a:buFont typeface="Arial" panose="020B0604020202020204" pitchFamily="34" charset="0"/>
              <a:buChar char="•"/>
            </a:pPr>
            <a:r>
              <a:rPr lang="es-ES" b="1" dirty="0">
                <a:latin typeface="Arial Narrow" panose="020B0606020202030204" pitchFamily="34" charset="0"/>
              </a:rPr>
              <a:t> </a:t>
            </a:r>
            <a:r>
              <a:rPr lang="es-ES" b="1" dirty="0" err="1">
                <a:latin typeface="Arial Narrow" panose="020B0606020202030204" pitchFamily="34" charset="0"/>
              </a:rPr>
              <a:t>Must</a:t>
            </a:r>
            <a:r>
              <a:rPr lang="es-ES" b="1" dirty="0">
                <a:latin typeface="Arial Narrow" panose="020B0606020202030204" pitchFamily="34" charset="0"/>
              </a:rPr>
              <a:t> </a:t>
            </a:r>
            <a:r>
              <a:rPr lang="es-ES" b="1" dirty="0" err="1">
                <a:latin typeface="Arial Narrow" panose="020B0606020202030204" pitchFamily="34" charset="0"/>
              </a:rPr>
              <a:t>include</a:t>
            </a:r>
            <a:r>
              <a:rPr lang="es-ES" b="1" dirty="0">
                <a:latin typeface="Arial Narrow" panose="020B0606020202030204" pitchFamily="34" charset="0"/>
              </a:rPr>
              <a:t> </a:t>
            </a:r>
            <a:r>
              <a:rPr lang="es-ES" b="1" dirty="0" err="1">
                <a:latin typeface="Arial Narrow" panose="020B0606020202030204" pitchFamily="34" charset="0"/>
              </a:rPr>
              <a:t>monitoring</a:t>
            </a:r>
            <a:r>
              <a:rPr lang="es-ES" b="1" dirty="0">
                <a:latin typeface="Arial Narrow" panose="020B0606020202030204" pitchFamily="34" charset="0"/>
              </a:rPr>
              <a:t>  </a:t>
            </a:r>
            <a:r>
              <a:rPr lang="es-ES" b="1" dirty="0" err="1">
                <a:latin typeface="Arial Narrow" panose="020B0606020202030204" pitchFamily="34" charset="0"/>
              </a:rPr>
              <a:t>mechanisms</a:t>
            </a:r>
            <a:r>
              <a:rPr lang="es-ES" b="1" dirty="0">
                <a:latin typeface="Arial Narrow" panose="020B0606020202030204" pitchFamily="34" charset="0"/>
              </a:rPr>
              <a:t>,</a:t>
            </a:r>
          </a:p>
          <a:p>
            <a:pPr marL="285750" indent="-285750">
              <a:buFont typeface="Arial" panose="020B0604020202020204" pitchFamily="34" charset="0"/>
              <a:buChar char="•"/>
            </a:pPr>
            <a:endParaRPr lang="es-ES" b="1" dirty="0">
              <a:latin typeface="Arial Narrow" panose="020B0606020202030204" pitchFamily="34" charset="0"/>
            </a:endParaRPr>
          </a:p>
        </p:txBody>
      </p:sp>
    </p:spTree>
    <p:extLst>
      <p:ext uri="{BB962C8B-B14F-4D97-AF65-F5344CB8AC3E}">
        <p14:creationId xmlns:p14="http://schemas.microsoft.com/office/powerpoint/2010/main" val="9648062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Resultado de imagen de chengd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2800" b="1" dirty="0">
                <a:latin typeface="Arial Narrow" panose="020B0606020202030204" pitchFamily="34" charset="0"/>
              </a:rPr>
              <a:t>4. INSTITUTIONAL AND PERFORMANCE MANAGEMENT ARRANGEMENTS - GOVERNANCE</a:t>
            </a:r>
            <a:endParaRPr lang="en-US" sz="2200" dirty="0">
              <a:latin typeface="Arial Narrow" panose="020B0606020202030204" pitchFamily="34" charset="0"/>
            </a:endParaRPr>
          </a:p>
        </p:txBody>
      </p:sp>
      <p:sp>
        <p:nvSpPr>
          <p:cNvPr id="6" name="TextBox 5"/>
          <p:cNvSpPr txBox="1"/>
          <p:nvPr/>
        </p:nvSpPr>
        <p:spPr>
          <a:xfrm>
            <a:off x="457222" y="1628507"/>
            <a:ext cx="8208540" cy="4154984"/>
          </a:xfrm>
          <a:prstGeom prst="rect">
            <a:avLst/>
          </a:prstGeom>
          <a:solidFill>
            <a:schemeClr val="bg1">
              <a:alpha val="84000"/>
            </a:schemeClr>
          </a:solidFill>
        </p:spPr>
        <p:txBody>
          <a:bodyPr wrap="square" rtlCol="0">
            <a:spAutoFit/>
          </a:bodyPr>
          <a:lstStyle/>
          <a:p>
            <a:pPr algn="just"/>
            <a:r>
              <a:rPr lang="es-ES" sz="2400" b="1" u="sng" dirty="0">
                <a:latin typeface="Arial Narrow" panose="020B0606020202030204" pitchFamily="34" charset="0"/>
              </a:rPr>
              <a:t>A </a:t>
            </a:r>
            <a:r>
              <a:rPr lang="es-ES" sz="2400" b="1" u="sng" dirty="0" err="1">
                <a:latin typeface="Arial Narrow" panose="020B0606020202030204" pitchFamily="34" charset="0"/>
              </a:rPr>
              <a:t>Suitable</a:t>
            </a:r>
            <a:r>
              <a:rPr lang="es-ES" sz="2400" b="1" u="sng" dirty="0">
                <a:latin typeface="Arial Narrow" panose="020B0606020202030204" pitchFamily="34" charset="0"/>
              </a:rPr>
              <a:t> </a:t>
            </a:r>
            <a:r>
              <a:rPr lang="es-ES" sz="2400" b="1" u="sng" dirty="0" err="1">
                <a:latin typeface="Arial Narrow" panose="020B0606020202030204" pitchFamily="34" charset="0"/>
              </a:rPr>
              <a:t>Destination</a:t>
            </a:r>
            <a:r>
              <a:rPr lang="es-ES" sz="2400" b="1" u="sng" dirty="0">
                <a:latin typeface="Arial Narrow" panose="020B0606020202030204" pitchFamily="34" charset="0"/>
              </a:rPr>
              <a:t> Management </a:t>
            </a:r>
            <a:r>
              <a:rPr lang="es-ES" sz="2400" b="1" u="sng" dirty="0" err="1">
                <a:latin typeface="Arial Narrow" panose="020B0606020202030204" pitchFamily="34" charset="0"/>
              </a:rPr>
              <a:t>structure</a:t>
            </a:r>
            <a:r>
              <a:rPr lang="es-ES" sz="2400" b="1" u="sng" dirty="0">
                <a:latin typeface="Arial Narrow" panose="020B0606020202030204" pitchFamily="34" charset="0"/>
              </a:rPr>
              <a:t> /</a:t>
            </a:r>
            <a:r>
              <a:rPr lang="es-ES" sz="2400" b="1" u="sng" dirty="0" err="1">
                <a:latin typeface="Arial Narrow" panose="020B0606020202030204" pitchFamily="34" charset="0"/>
              </a:rPr>
              <a:t>model</a:t>
            </a:r>
            <a:r>
              <a:rPr lang="es-ES" sz="2400" b="1" u="sng" dirty="0">
                <a:latin typeface="Arial Narrow" panose="020B0606020202030204" pitchFamily="34" charset="0"/>
              </a:rPr>
              <a:t> </a:t>
            </a:r>
            <a:r>
              <a:rPr lang="es-ES" sz="2400" dirty="0" err="1">
                <a:latin typeface="Arial Narrow" panose="020B0606020202030204" pitchFamily="34" charset="0"/>
              </a:rPr>
              <a:t>which</a:t>
            </a:r>
            <a:r>
              <a:rPr lang="es-ES" sz="2400" dirty="0">
                <a:latin typeface="Arial Narrow" panose="020B0606020202030204" pitchFamily="34" charset="0"/>
              </a:rPr>
              <a:t>:</a:t>
            </a:r>
            <a:br>
              <a:rPr lang="es-ES" sz="2400" dirty="0">
                <a:latin typeface="Arial Narrow" panose="020B0606020202030204" pitchFamily="34" charset="0"/>
              </a:rPr>
            </a:br>
            <a:endParaRPr lang="es-ES" sz="2400" dirty="0">
              <a:latin typeface="Arial Narrow" panose="020B0606020202030204" pitchFamily="34" charset="0"/>
            </a:endParaRPr>
          </a:p>
          <a:p>
            <a:pPr marL="285750" indent="-285750" algn="just">
              <a:buFont typeface="Wingdings" panose="05000000000000000000" pitchFamily="2" charset="2"/>
              <a:buChar char="ü"/>
            </a:pPr>
            <a:r>
              <a:rPr lang="es-ES" sz="2000" b="1" dirty="0" err="1">
                <a:latin typeface="Arial Narrow" panose="020B0606020202030204" pitchFamily="34" charset="0"/>
              </a:rPr>
              <a:t>Performs</a:t>
            </a:r>
            <a:r>
              <a:rPr lang="es-ES" sz="2000" b="1" dirty="0">
                <a:latin typeface="Arial Narrow" panose="020B0606020202030204" pitchFamily="34" charset="0"/>
              </a:rPr>
              <a:t> </a:t>
            </a:r>
            <a:r>
              <a:rPr lang="es-ES" sz="2000" b="1" dirty="0" err="1">
                <a:latin typeface="Arial Narrow" panose="020B0606020202030204" pitchFamily="34" charset="0"/>
              </a:rPr>
              <a:t>on</a:t>
            </a:r>
            <a:r>
              <a:rPr lang="es-ES" sz="2000" b="1" dirty="0">
                <a:latin typeface="Arial Narrow" panose="020B0606020202030204" pitchFamily="34" charset="0"/>
              </a:rPr>
              <a:t> </a:t>
            </a:r>
            <a:r>
              <a:rPr lang="es-ES" sz="2000" b="1" dirty="0" err="1">
                <a:latin typeface="Arial Narrow" panose="020B0606020202030204" pitchFamily="34" charset="0"/>
              </a:rPr>
              <a:t>the</a:t>
            </a:r>
            <a:r>
              <a:rPr lang="es-ES" sz="2000" b="1" dirty="0">
                <a:latin typeface="Arial Narrow" panose="020B0606020202030204" pitchFamily="34" charset="0"/>
              </a:rPr>
              <a:t> </a:t>
            </a:r>
            <a:r>
              <a:rPr lang="es-ES" sz="2000" b="1" dirty="0" err="1">
                <a:latin typeface="Arial Narrow" panose="020B0606020202030204" pitchFamily="34" charset="0"/>
              </a:rPr>
              <a:t>findings</a:t>
            </a:r>
            <a:r>
              <a:rPr lang="es-ES" sz="2000" b="1" dirty="0">
                <a:latin typeface="Arial Narrow" panose="020B0606020202030204" pitchFamily="34" charset="0"/>
              </a:rPr>
              <a:t>, </a:t>
            </a:r>
            <a:r>
              <a:rPr lang="es-ES" sz="2000" b="1" dirty="0" err="1">
                <a:latin typeface="Arial Narrow" panose="020B0606020202030204" pitchFamily="34" charset="0"/>
              </a:rPr>
              <a:t>the</a:t>
            </a:r>
            <a:r>
              <a:rPr lang="es-ES" sz="2000" b="1" dirty="0">
                <a:latin typeface="Arial Narrow" panose="020B0606020202030204" pitchFamily="34" charset="0"/>
              </a:rPr>
              <a:t> </a:t>
            </a:r>
            <a:r>
              <a:rPr lang="es-ES" sz="2000" b="1" dirty="0" err="1">
                <a:latin typeface="Arial Narrow" panose="020B0606020202030204" pitchFamily="34" charset="0"/>
              </a:rPr>
              <a:t>strategy</a:t>
            </a:r>
            <a:r>
              <a:rPr lang="es-ES" sz="2000" b="1" dirty="0">
                <a:latin typeface="Arial Narrow" panose="020B0606020202030204" pitchFamily="34" charset="0"/>
              </a:rPr>
              <a:t> and </a:t>
            </a:r>
            <a:r>
              <a:rPr lang="es-ES" sz="2000" b="1" dirty="0" err="1">
                <a:latin typeface="Arial Narrow" panose="020B0606020202030204" pitchFamily="34" charset="0"/>
              </a:rPr>
              <a:t>the</a:t>
            </a:r>
            <a:r>
              <a:rPr lang="es-ES" sz="2000" b="1" dirty="0">
                <a:latin typeface="Arial Narrow" panose="020B0606020202030204" pitchFamily="34" charset="0"/>
              </a:rPr>
              <a:t> </a:t>
            </a:r>
            <a:r>
              <a:rPr lang="es-ES" sz="2000" b="1" dirty="0" err="1">
                <a:latin typeface="Arial Narrow" panose="020B0606020202030204" pitchFamily="34" charset="0"/>
              </a:rPr>
              <a:t>implementation</a:t>
            </a:r>
            <a:r>
              <a:rPr lang="es-ES" sz="2000" b="1" dirty="0">
                <a:latin typeface="Arial Narrow" panose="020B0606020202030204" pitchFamily="34" charset="0"/>
              </a:rPr>
              <a:t> plan,</a:t>
            </a:r>
          </a:p>
          <a:p>
            <a:pPr marL="285750" indent="-285750" algn="just">
              <a:buFont typeface="Wingdings" panose="05000000000000000000" pitchFamily="2" charset="2"/>
              <a:buChar char="ü"/>
            </a:pPr>
            <a:endParaRPr lang="es-ES" sz="2000" b="1" dirty="0">
              <a:latin typeface="Arial Narrow" panose="020B0606020202030204" pitchFamily="34" charset="0"/>
            </a:endParaRPr>
          </a:p>
          <a:p>
            <a:pPr marL="285750" indent="-285750" algn="just">
              <a:buFont typeface="Wingdings" panose="05000000000000000000" pitchFamily="2" charset="2"/>
              <a:buChar char="ü"/>
            </a:pPr>
            <a:r>
              <a:rPr lang="es-ES" sz="2000" b="1" dirty="0" err="1">
                <a:latin typeface="Arial Narrow" panose="020B0606020202030204" pitchFamily="34" charset="0"/>
              </a:rPr>
              <a:t>Complements</a:t>
            </a:r>
            <a:r>
              <a:rPr lang="es-ES" sz="2000" b="1" dirty="0">
                <a:latin typeface="Arial Narrow" panose="020B0606020202030204" pitchFamily="34" charset="0"/>
              </a:rPr>
              <a:t> </a:t>
            </a:r>
            <a:r>
              <a:rPr lang="es-ES" sz="2000" b="1" dirty="0" err="1">
                <a:latin typeface="Arial Narrow" panose="020B0606020202030204" pitchFamily="34" charset="0"/>
              </a:rPr>
              <a:t>other</a:t>
            </a:r>
            <a:r>
              <a:rPr lang="es-ES" sz="2000" b="1" dirty="0">
                <a:latin typeface="Arial Narrow" panose="020B0606020202030204" pitchFamily="34" charset="0"/>
              </a:rPr>
              <a:t> </a:t>
            </a:r>
            <a:r>
              <a:rPr lang="es-ES" sz="2000" b="1" dirty="0" err="1">
                <a:latin typeface="Arial Narrow" panose="020B0606020202030204" pitchFamily="34" charset="0"/>
              </a:rPr>
              <a:t>initiatives</a:t>
            </a:r>
            <a:r>
              <a:rPr lang="es-ES" sz="2000" b="1" dirty="0">
                <a:latin typeface="Arial Narrow" panose="020B0606020202030204" pitchFamily="34" charset="0"/>
              </a:rPr>
              <a:t> and </a:t>
            </a:r>
            <a:r>
              <a:rPr lang="es-ES" sz="2000" b="1" dirty="0" err="1">
                <a:latin typeface="Arial Narrow" panose="020B0606020202030204" pitchFamily="34" charset="0"/>
              </a:rPr>
              <a:t>structures</a:t>
            </a:r>
            <a:r>
              <a:rPr lang="es-ES" sz="2000" b="1" dirty="0">
                <a:latin typeface="Arial Narrow" panose="020B0606020202030204" pitchFamily="34" charset="0"/>
              </a:rPr>
              <a:t> ( </a:t>
            </a:r>
            <a:r>
              <a:rPr lang="es-ES" sz="2000" b="1" dirty="0" err="1">
                <a:latin typeface="Arial Narrow" panose="020B0606020202030204" pitchFamily="34" charset="0"/>
              </a:rPr>
              <a:t>e.g</a:t>
            </a:r>
            <a:r>
              <a:rPr lang="es-ES" sz="2000" b="1" dirty="0">
                <a:latin typeface="Arial Narrow" panose="020B0606020202030204" pitchFamily="34" charset="0"/>
              </a:rPr>
              <a:t>. </a:t>
            </a:r>
            <a:r>
              <a:rPr lang="es-ES" sz="2000" b="1" dirty="0" err="1">
                <a:latin typeface="Arial Narrow" panose="020B0606020202030204" pitchFamily="34" charset="0"/>
              </a:rPr>
              <a:t>national</a:t>
            </a:r>
            <a:r>
              <a:rPr lang="es-ES" sz="2000" b="1" dirty="0">
                <a:latin typeface="Arial Narrow" panose="020B0606020202030204" pitchFamily="34" charset="0"/>
              </a:rPr>
              <a:t>, regional </a:t>
            </a:r>
            <a:r>
              <a:rPr lang="es-ES" sz="2000" b="1" dirty="0" err="1">
                <a:latin typeface="Arial Narrow" panose="020B0606020202030204" pitchFamily="34" charset="0"/>
              </a:rPr>
              <a:t>policies</a:t>
            </a:r>
            <a:r>
              <a:rPr lang="es-ES" sz="2000" b="1" dirty="0">
                <a:latin typeface="Arial Narrow" panose="020B0606020202030204" pitchFamily="34" charset="0"/>
              </a:rPr>
              <a:t> and  </a:t>
            </a:r>
            <a:r>
              <a:rPr lang="es-ES" sz="2000" b="1" dirty="0" err="1">
                <a:latin typeface="Arial Narrow" panose="020B0606020202030204" pitchFamily="34" charset="0"/>
              </a:rPr>
              <a:t>frameworks</a:t>
            </a:r>
            <a:r>
              <a:rPr lang="es-ES" sz="2000" b="1" dirty="0">
                <a:latin typeface="Arial Narrow" panose="020B0606020202030204" pitchFamily="34" charset="0"/>
              </a:rPr>
              <a:t>,</a:t>
            </a:r>
          </a:p>
          <a:p>
            <a:pPr marL="285750" indent="-285750" algn="just">
              <a:buFont typeface="Wingdings" panose="05000000000000000000" pitchFamily="2" charset="2"/>
              <a:buChar char="ü"/>
            </a:pPr>
            <a:endParaRPr lang="es-ES" sz="2000" b="1" dirty="0">
              <a:latin typeface="Arial Narrow" panose="020B0606020202030204" pitchFamily="34" charset="0"/>
            </a:endParaRPr>
          </a:p>
          <a:p>
            <a:pPr marL="285750" indent="-285750" algn="just">
              <a:buFont typeface="Wingdings" panose="05000000000000000000" pitchFamily="2" charset="2"/>
              <a:buChar char="ü"/>
            </a:pPr>
            <a:r>
              <a:rPr lang="es-ES" sz="2000" b="1" dirty="0" err="1">
                <a:latin typeface="Arial Narrow" panose="020B0606020202030204" pitchFamily="34" charset="0"/>
              </a:rPr>
              <a:t>Is</a:t>
            </a:r>
            <a:r>
              <a:rPr lang="es-ES" sz="2000" b="1" dirty="0">
                <a:latin typeface="Arial Narrow" panose="020B0606020202030204" pitchFamily="34" charset="0"/>
              </a:rPr>
              <a:t> </a:t>
            </a:r>
            <a:r>
              <a:rPr lang="es-ES" sz="2000" b="1" dirty="0" err="1">
                <a:latin typeface="Arial Narrow" panose="020B0606020202030204" pitchFamily="34" charset="0"/>
              </a:rPr>
              <a:t>based</a:t>
            </a:r>
            <a:r>
              <a:rPr lang="es-ES" sz="2000" b="1" dirty="0">
                <a:latin typeface="Arial Narrow" panose="020B0606020202030204" pitchFamily="34" charset="0"/>
              </a:rPr>
              <a:t> </a:t>
            </a:r>
            <a:r>
              <a:rPr lang="es-ES" sz="2000" b="1" dirty="0" err="1">
                <a:latin typeface="Arial Narrow" panose="020B0606020202030204" pitchFamily="34" charset="0"/>
              </a:rPr>
              <a:t>on</a:t>
            </a:r>
            <a:r>
              <a:rPr lang="es-ES" sz="2000" b="1" dirty="0">
                <a:latin typeface="Arial Narrow" panose="020B0606020202030204" pitchFamily="34" charset="0"/>
              </a:rPr>
              <a:t> </a:t>
            </a:r>
            <a:r>
              <a:rPr lang="es-ES" sz="2000" b="1" dirty="0" err="1">
                <a:latin typeface="Arial Narrow" panose="020B0606020202030204" pitchFamily="34" charset="0"/>
              </a:rPr>
              <a:t>public</a:t>
            </a:r>
            <a:r>
              <a:rPr lang="es-ES" sz="2000" b="1" dirty="0">
                <a:latin typeface="Arial Narrow" panose="020B0606020202030204" pitchFamily="34" charset="0"/>
              </a:rPr>
              <a:t> – </a:t>
            </a:r>
            <a:r>
              <a:rPr lang="es-ES" sz="2000" b="1" dirty="0" err="1">
                <a:latin typeface="Arial Narrow" panose="020B0606020202030204" pitchFamily="34" charset="0"/>
              </a:rPr>
              <a:t>private</a:t>
            </a:r>
            <a:r>
              <a:rPr lang="es-ES" sz="2000" b="1" dirty="0">
                <a:latin typeface="Arial Narrow" panose="020B0606020202030204" pitchFamily="34" charset="0"/>
              </a:rPr>
              <a:t> </a:t>
            </a:r>
            <a:r>
              <a:rPr lang="es-ES" sz="2000" b="1" dirty="0" err="1">
                <a:latin typeface="Arial Narrow" panose="020B0606020202030204" pitchFamily="34" charset="0"/>
              </a:rPr>
              <a:t>partnerships</a:t>
            </a:r>
            <a:r>
              <a:rPr lang="es-ES" sz="2000" b="1" dirty="0">
                <a:latin typeface="Arial Narrow" panose="020B0606020202030204" pitchFamily="34" charset="0"/>
              </a:rPr>
              <a:t>,</a:t>
            </a:r>
          </a:p>
          <a:p>
            <a:pPr marL="285750" indent="-285750" algn="just">
              <a:buFont typeface="Wingdings" panose="05000000000000000000" pitchFamily="2" charset="2"/>
              <a:buChar char="ü"/>
            </a:pPr>
            <a:endParaRPr lang="es-ES" sz="2000" b="1" dirty="0">
              <a:latin typeface="Arial Narrow" panose="020B0606020202030204" pitchFamily="34" charset="0"/>
            </a:endParaRPr>
          </a:p>
          <a:p>
            <a:pPr marL="285750" indent="-285750" algn="just">
              <a:buFont typeface="Wingdings" panose="05000000000000000000" pitchFamily="2" charset="2"/>
              <a:buChar char="ü"/>
            </a:pPr>
            <a:r>
              <a:rPr lang="es-ES" sz="2000" b="1" dirty="0" err="1">
                <a:latin typeface="Arial Narrow" panose="020B0606020202030204" pitchFamily="34" charset="0"/>
              </a:rPr>
              <a:t>Includes</a:t>
            </a:r>
            <a:r>
              <a:rPr lang="es-ES" sz="2000" b="1" dirty="0">
                <a:latin typeface="Arial Narrow" panose="020B0606020202030204" pitchFamily="34" charset="0"/>
              </a:rPr>
              <a:t> </a:t>
            </a:r>
            <a:r>
              <a:rPr lang="es-ES" sz="2000" b="1" dirty="0" err="1">
                <a:latin typeface="Arial Narrow" panose="020B0606020202030204" pitchFamily="34" charset="0"/>
              </a:rPr>
              <a:t>monitoring</a:t>
            </a:r>
            <a:r>
              <a:rPr lang="es-ES" sz="2000" b="1" dirty="0">
                <a:latin typeface="Arial Narrow" panose="020B0606020202030204" pitchFamily="34" charset="0"/>
              </a:rPr>
              <a:t> and </a:t>
            </a:r>
            <a:r>
              <a:rPr lang="es-ES" sz="2000" b="1" dirty="0" err="1">
                <a:latin typeface="Arial Narrow" panose="020B0606020202030204" pitchFamily="34" charset="0"/>
              </a:rPr>
              <a:t>evaluation</a:t>
            </a:r>
            <a:r>
              <a:rPr lang="es-ES" sz="2000" b="1" dirty="0">
                <a:latin typeface="Arial Narrow" panose="020B0606020202030204" pitchFamily="34" charset="0"/>
              </a:rPr>
              <a:t> </a:t>
            </a:r>
            <a:r>
              <a:rPr lang="es-ES" sz="2000" b="1" dirty="0" err="1">
                <a:latin typeface="Arial Narrow" panose="020B0606020202030204" pitchFamily="34" charset="0"/>
              </a:rPr>
              <a:t>mechanisms</a:t>
            </a:r>
            <a:r>
              <a:rPr lang="es-ES" sz="2000" b="1" dirty="0">
                <a:latin typeface="Arial Narrow" panose="020B0606020202030204" pitchFamily="34" charset="0"/>
              </a:rPr>
              <a:t> </a:t>
            </a:r>
            <a:r>
              <a:rPr lang="es-ES" sz="2000" b="1" dirty="0" err="1">
                <a:latin typeface="Arial Narrow" panose="020B0606020202030204" pitchFamily="34" charset="0"/>
              </a:rPr>
              <a:t>to</a:t>
            </a:r>
            <a:r>
              <a:rPr lang="es-ES" sz="2000" b="1" dirty="0">
                <a:latin typeface="Arial Narrow" panose="020B0606020202030204" pitchFamily="34" charset="0"/>
              </a:rPr>
              <a:t> </a:t>
            </a:r>
            <a:r>
              <a:rPr lang="es-ES" sz="2000" b="1" dirty="0" err="1">
                <a:latin typeface="Arial Narrow" panose="020B0606020202030204" pitchFamily="34" charset="0"/>
              </a:rPr>
              <a:t>measure</a:t>
            </a:r>
            <a:r>
              <a:rPr lang="es-ES" sz="2000" b="1" dirty="0">
                <a:latin typeface="Arial Narrow" panose="020B0606020202030204" pitchFamily="34" charset="0"/>
              </a:rPr>
              <a:t> and </a:t>
            </a:r>
            <a:r>
              <a:rPr lang="es-ES" sz="2000" b="1" dirty="0" err="1">
                <a:latin typeface="Arial Narrow" panose="020B0606020202030204" pitchFamily="34" charset="0"/>
              </a:rPr>
              <a:t>evaluate</a:t>
            </a:r>
            <a:r>
              <a:rPr lang="es-ES" sz="2000" b="1" dirty="0">
                <a:latin typeface="Arial Narrow" panose="020B0606020202030204" pitchFamily="34" charset="0"/>
              </a:rPr>
              <a:t>  </a:t>
            </a:r>
            <a:r>
              <a:rPr lang="es-ES" sz="2000" b="1" dirty="0" err="1">
                <a:latin typeface="Arial Narrow" panose="020B0606020202030204" pitchFamily="34" charset="0"/>
              </a:rPr>
              <a:t>strategic</a:t>
            </a:r>
            <a:r>
              <a:rPr lang="es-ES" sz="2000" b="1" dirty="0">
                <a:latin typeface="Arial Narrow" panose="020B0606020202030204" pitchFamily="34" charset="0"/>
              </a:rPr>
              <a:t> performance.</a:t>
            </a:r>
          </a:p>
          <a:p>
            <a:pPr marL="285750" indent="-285750">
              <a:buFont typeface="Wingdings" panose="05000000000000000000" pitchFamily="2" charset="2"/>
              <a:buChar char="ü"/>
            </a:pPr>
            <a:endParaRPr lang="es-ES" sz="2000" dirty="0">
              <a:latin typeface="Arial Narrow" panose="020B0606020202030204" pitchFamily="34" charset="0"/>
            </a:endParaRPr>
          </a:p>
          <a:p>
            <a:pPr marL="285750" indent="-285750">
              <a:buFont typeface="Arial" panose="020B0604020202020204" pitchFamily="34" charset="0"/>
              <a:buChar char="•"/>
            </a:pPr>
            <a:endParaRPr lang="es-ES" sz="1600" dirty="0">
              <a:latin typeface="Arial Narrow" panose="020B0606020202030204" pitchFamily="34" charset="0"/>
            </a:endParaRPr>
          </a:p>
        </p:txBody>
      </p:sp>
    </p:spTree>
    <p:extLst>
      <p:ext uri="{BB962C8B-B14F-4D97-AF65-F5344CB8AC3E}">
        <p14:creationId xmlns:p14="http://schemas.microsoft.com/office/powerpoint/2010/main" val="2785350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Resultado de imagen de paradise be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bwMode="auto">
          <a:xfrm>
            <a:off x="457200" y="260648"/>
            <a:ext cx="8229600" cy="1008112"/>
          </a:xfrm>
          <a:prstGeom prst="rect">
            <a:avLst/>
          </a:prstGeom>
          <a:solidFill>
            <a:schemeClr val="tx2">
              <a:lumMod val="20000"/>
              <a:lumOff val="80000"/>
              <a:alpha val="68000"/>
            </a:schemeClr>
          </a:solidFill>
          <a:ln w="9525">
            <a:noFill/>
            <a:miter lim="800000"/>
            <a:headEnd/>
            <a:tailEnd/>
          </a:ln>
        </p:spPr>
        <p:txBody>
          <a:bodyPr vert="horz" wrap="square" lIns="91440" tIns="45720" rIns="91440" bIns="45720" numCol="1" anchor="ctr" anchorCtr="0" compatLnSpc="1">
            <a:prstTxWarp prst="textNoShape">
              <a:avLst/>
            </a:prstTxWarp>
            <a:noAutofit/>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r>
              <a:rPr lang="es-ES" sz="2800" b="1" dirty="0">
                <a:latin typeface="Arial Narrow" panose="020B0606020202030204" pitchFamily="34" charset="0"/>
                <a:cs typeface="Arial" pitchFamily="34" charset="0"/>
              </a:rPr>
              <a:t>TOURISM PRODUCT DEVELOPMENT AND PRODUCT LIFECYCLE</a:t>
            </a:r>
            <a:endParaRPr lang="en-US" sz="2800" b="1" dirty="0">
              <a:latin typeface="Arial Narrow" panose="020B0606020202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96670120"/>
              </p:ext>
            </p:extLst>
          </p:nvPr>
        </p:nvGraphicFramePr>
        <p:xfrm>
          <a:off x="539552" y="1412776"/>
          <a:ext cx="3624064" cy="5303520"/>
        </p:xfrm>
        <a:graphic>
          <a:graphicData uri="http://schemas.openxmlformats.org/drawingml/2006/table">
            <a:tbl>
              <a:tblPr firstRow="1" bandRow="1">
                <a:tableStyleId>{5C22544A-7EE6-4342-B048-85BDC9FD1C3A}</a:tableStyleId>
              </a:tblPr>
              <a:tblGrid>
                <a:gridCol w="3624064">
                  <a:extLst>
                    <a:ext uri="{9D8B030D-6E8A-4147-A177-3AD203B41FA5}">
                      <a16:colId xmlns:a16="http://schemas.microsoft.com/office/drawing/2014/main" val="20000"/>
                    </a:ext>
                  </a:extLst>
                </a:gridCol>
              </a:tblGrid>
              <a:tr h="303808">
                <a:tc>
                  <a:txBody>
                    <a:bodyPr/>
                    <a:lstStyle/>
                    <a:p>
                      <a:pPr marL="400050" indent="-400050" algn="l">
                        <a:buFont typeface="+mj-lt"/>
                        <a:buAutoNum type="romanLcPeriod"/>
                      </a:pPr>
                      <a:r>
                        <a:rPr lang="es-ES" sz="1800" b="1" dirty="0">
                          <a:latin typeface="Arial Narrow" panose="020B0606020202030204" pitchFamily="34" charset="0"/>
                          <a:cs typeface="Arial" pitchFamily="34" charset="0"/>
                        </a:rPr>
                        <a:t>Plan </a:t>
                      </a:r>
                      <a:r>
                        <a:rPr lang="es-ES" sz="1800" b="1" dirty="0" err="1">
                          <a:latin typeface="Arial Narrow" panose="020B0606020202030204" pitchFamily="34" charset="0"/>
                          <a:cs typeface="Arial" pitchFamily="34" charset="0"/>
                        </a:rPr>
                        <a:t>frameworks</a:t>
                      </a:r>
                      <a:r>
                        <a:rPr lang="es-ES" sz="1800" b="1" dirty="0">
                          <a:latin typeface="Arial Narrow" panose="020B0606020202030204" pitchFamily="34" charset="0"/>
                          <a:cs typeface="Arial" pitchFamily="34" charset="0"/>
                        </a:rPr>
                        <a:t> and </a:t>
                      </a:r>
                      <a:r>
                        <a:rPr lang="es-ES" sz="1800" b="1" dirty="0" err="1">
                          <a:latin typeface="Arial Narrow" panose="020B0606020202030204" pitchFamily="34" charset="0"/>
                          <a:cs typeface="Arial" pitchFamily="34" charset="0"/>
                        </a:rPr>
                        <a:t>strategies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to</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develop</a:t>
                      </a:r>
                      <a:r>
                        <a:rPr lang="es-ES" sz="1800" b="1" dirty="0">
                          <a:latin typeface="Arial Narrow" panose="020B0606020202030204" pitchFamily="34" charset="0"/>
                          <a:cs typeface="Arial" pitchFamily="34" charset="0"/>
                        </a:rPr>
                        <a:t> new </a:t>
                      </a:r>
                      <a:r>
                        <a:rPr lang="es-ES" sz="1800" b="1" dirty="0" err="1">
                          <a:latin typeface="Arial Narrow" panose="020B0606020202030204" pitchFamily="34" charset="0"/>
                          <a:cs typeface="Arial" pitchFamily="34" charset="0"/>
                        </a:rPr>
                        <a:t>attractions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experiences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facilities</a:t>
                      </a:r>
                      <a:r>
                        <a:rPr lang="es-ES" sz="1800" b="1" dirty="0">
                          <a:latin typeface="Arial Narrow" panose="020B0606020202030204" pitchFamily="34" charset="0"/>
                          <a:cs typeface="Arial" pitchFamily="34" charset="0"/>
                        </a:rPr>
                        <a:t> and </a:t>
                      </a:r>
                      <a:r>
                        <a:rPr lang="es-ES" sz="1800" b="1" dirty="0" err="1">
                          <a:latin typeface="Arial Narrow" panose="020B0606020202030204" pitchFamily="34" charset="0"/>
                          <a:cs typeface="Arial" pitchFamily="34" charset="0"/>
                        </a:rPr>
                        <a:t>amenities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by</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the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public</a:t>
                      </a:r>
                      <a:r>
                        <a:rPr lang="es-ES" sz="1800" b="1" dirty="0">
                          <a:latin typeface="Arial Narrow" panose="020B0606020202030204" pitchFamily="34" charset="0"/>
                          <a:cs typeface="Arial" pitchFamily="34" charset="0"/>
                        </a:rPr>
                        <a:t> and </a:t>
                      </a:r>
                      <a:r>
                        <a:rPr lang="es-ES" sz="1800" b="1" dirty="0" err="1">
                          <a:latin typeface="Arial Narrow" panose="020B0606020202030204" pitchFamily="34" charset="0"/>
                          <a:cs typeface="Arial" pitchFamily="34" charset="0"/>
                        </a:rPr>
                        <a:t>the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private</a:t>
                      </a:r>
                      <a:r>
                        <a:rPr lang="es-ES" sz="1800" b="1" dirty="0">
                          <a:latin typeface="Arial Narrow" panose="020B0606020202030204" pitchFamily="34" charset="0"/>
                          <a:cs typeface="Arial" pitchFamily="34" charset="0"/>
                        </a:rPr>
                        <a:t> sector;</a:t>
                      </a:r>
                      <a:br>
                        <a:rPr lang="es-ES" sz="1800" b="1" dirty="0">
                          <a:latin typeface="Arial Narrow" panose="020B0606020202030204" pitchFamily="34" charset="0"/>
                          <a:cs typeface="Arial" pitchFamily="34" charset="0"/>
                        </a:rPr>
                      </a:br>
                      <a:endParaRPr lang="es-ES" sz="1800" b="1" dirty="0">
                        <a:latin typeface="Arial Narrow" panose="020B0606020202030204" pitchFamily="34" charset="0"/>
                        <a:cs typeface="Arial" pitchFamily="34" charset="0"/>
                      </a:endParaRPr>
                    </a:p>
                    <a:p>
                      <a:pPr marL="400050" indent="-400050" algn="l">
                        <a:buFont typeface="+mj-lt"/>
                        <a:buAutoNum type="romanLcPeriod"/>
                      </a:pPr>
                      <a:r>
                        <a:rPr lang="es-ES" sz="1800" b="1" dirty="0" err="1">
                          <a:latin typeface="Arial Narrow" panose="020B0606020202030204" pitchFamily="34" charset="0"/>
                          <a:cs typeface="Arial" pitchFamily="34" charset="0"/>
                        </a:rPr>
                        <a:t>Improve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the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exisiting</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public</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attractions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facilities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amenities</a:t>
                      </a:r>
                      <a:r>
                        <a:rPr lang="es-ES" sz="1800" b="1" dirty="0">
                          <a:latin typeface="Arial Narrow" panose="020B0606020202030204" pitchFamily="34" charset="0"/>
                          <a:cs typeface="Arial" pitchFamily="34" charset="0"/>
                        </a:rPr>
                        <a:t>,</a:t>
                      </a:r>
                      <a:br>
                        <a:rPr lang="es-ES" sz="1800" b="1" dirty="0">
                          <a:latin typeface="Arial Narrow" panose="020B0606020202030204" pitchFamily="34" charset="0"/>
                          <a:cs typeface="Arial" pitchFamily="34" charset="0"/>
                        </a:rPr>
                      </a:br>
                      <a:endParaRPr lang="es-ES" sz="1800" b="1" dirty="0">
                        <a:latin typeface="Arial Narrow" panose="020B0606020202030204" pitchFamily="34" charset="0"/>
                        <a:cs typeface="Arial" pitchFamily="34" charset="0"/>
                      </a:endParaRPr>
                    </a:p>
                    <a:p>
                      <a:pPr marL="400050" indent="-400050" algn="l">
                        <a:buFont typeface="+mj-lt"/>
                        <a:buAutoNum type="romanLcPeriod"/>
                      </a:pPr>
                      <a:r>
                        <a:rPr lang="es-ES" sz="1800" b="1" dirty="0" err="1">
                          <a:latin typeface="Arial Narrow" panose="020B0606020202030204" pitchFamily="34" charset="0"/>
                          <a:cs typeface="Arial" pitchFamily="34" charset="0"/>
                        </a:rPr>
                        <a:t>Promote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SMEs</a:t>
                      </a:r>
                      <a:r>
                        <a:rPr lang="es-ES" sz="1800" b="1" dirty="0">
                          <a:latin typeface="Arial Narrow" panose="020B0606020202030204" pitchFamily="34" charset="0"/>
                          <a:cs typeface="Arial" pitchFamily="34" charset="0"/>
                        </a:rPr>
                        <a:t> ,</a:t>
                      </a:r>
                      <a:br>
                        <a:rPr lang="es-ES" sz="1800" b="1" dirty="0">
                          <a:latin typeface="Arial Narrow" panose="020B0606020202030204" pitchFamily="34" charset="0"/>
                          <a:cs typeface="Arial" pitchFamily="34" charset="0"/>
                        </a:rPr>
                      </a:br>
                      <a:endParaRPr lang="es-ES" sz="1800" b="1" dirty="0">
                        <a:latin typeface="Arial Narrow" panose="020B0606020202030204" pitchFamily="34" charset="0"/>
                        <a:cs typeface="Arial" pitchFamily="34" charset="0"/>
                      </a:endParaRPr>
                    </a:p>
                    <a:p>
                      <a:pPr marL="400050" indent="-400050" algn="l">
                        <a:buFont typeface="+mj-lt"/>
                        <a:buAutoNum type="romanLcPeriod"/>
                      </a:pPr>
                      <a:r>
                        <a:rPr lang="es-ES" sz="1800" b="1" dirty="0" err="1">
                          <a:latin typeface="Arial Narrow" panose="020B0606020202030204" pitchFamily="34" charset="0"/>
                          <a:cs typeface="Arial" pitchFamily="34" charset="0"/>
                        </a:rPr>
                        <a:t>Package</a:t>
                      </a:r>
                      <a:r>
                        <a:rPr lang="es-ES" sz="1800" b="1" dirty="0">
                          <a:latin typeface="Arial Narrow" panose="020B0606020202030204" pitchFamily="34" charset="0"/>
                          <a:cs typeface="Arial" pitchFamily="34" charset="0"/>
                        </a:rPr>
                        <a:t> and </a:t>
                      </a:r>
                      <a:r>
                        <a:rPr lang="es-ES" sz="1800" b="1" dirty="0" err="1">
                          <a:latin typeface="Arial Narrow" panose="020B0606020202030204" pitchFamily="34" charset="0"/>
                          <a:cs typeface="Arial" pitchFamily="34" charset="0"/>
                        </a:rPr>
                        <a:t>present</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the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attractions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experiences</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facilities</a:t>
                      </a:r>
                      <a:r>
                        <a:rPr lang="es-ES" sz="1800" b="1" dirty="0">
                          <a:latin typeface="Arial Narrow" panose="020B0606020202030204" pitchFamily="34" charset="0"/>
                          <a:cs typeface="Arial" pitchFamily="34" charset="0"/>
                        </a:rPr>
                        <a:t> and </a:t>
                      </a:r>
                      <a:r>
                        <a:rPr lang="es-ES" sz="1800" b="1" dirty="0" err="1">
                          <a:latin typeface="Arial Narrow" panose="020B0606020202030204" pitchFamily="34" charset="0"/>
                          <a:cs typeface="Arial" pitchFamily="34" charset="0"/>
                        </a:rPr>
                        <a:t>amenities</a:t>
                      </a:r>
                      <a:r>
                        <a:rPr lang="es-ES" sz="1800" b="1" dirty="0">
                          <a:latin typeface="Arial Narrow" panose="020B0606020202030204" pitchFamily="34" charset="0"/>
                          <a:cs typeface="Arial" pitchFamily="34" charset="0"/>
                        </a:rPr>
                        <a:t>.</a:t>
                      </a:r>
                      <a:br>
                        <a:rPr lang="es-ES" sz="1800" b="1" dirty="0">
                          <a:latin typeface="Arial Narrow" panose="020B0606020202030204" pitchFamily="34" charset="0"/>
                          <a:cs typeface="Arial" pitchFamily="34" charset="0"/>
                        </a:rPr>
                      </a:br>
                      <a:endParaRPr lang="es-ES" sz="1800" b="1" dirty="0">
                        <a:latin typeface="Arial Narrow" panose="020B0606020202030204" pitchFamily="34" charset="0"/>
                        <a:cs typeface="Arial" pitchFamily="34" charset="0"/>
                      </a:endParaRPr>
                    </a:p>
                    <a:p>
                      <a:pPr marL="400050" indent="-400050" algn="l">
                        <a:buFont typeface="+mj-lt"/>
                        <a:buAutoNum type="romanLcPeriod"/>
                      </a:pPr>
                      <a:r>
                        <a:rPr lang="es-ES" sz="1800" b="1" dirty="0" err="1">
                          <a:latin typeface="Arial Narrow" panose="020B0606020202030204" pitchFamily="34" charset="0"/>
                          <a:cs typeface="Arial" pitchFamily="34" charset="0"/>
                        </a:rPr>
                        <a:t>Encourage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innovation</a:t>
                      </a:r>
                      <a:r>
                        <a:rPr lang="es-ES" sz="1800" b="1" dirty="0">
                          <a:latin typeface="Arial Narrow" panose="020B0606020202030204" pitchFamily="34" charset="0"/>
                          <a:cs typeface="Arial" pitchFamily="34" charset="0"/>
                        </a:rPr>
                        <a:t>.</a:t>
                      </a:r>
                      <a:br>
                        <a:rPr lang="es-ES" sz="1800" b="1" dirty="0">
                          <a:latin typeface="Arial Narrow" panose="020B0606020202030204" pitchFamily="34" charset="0"/>
                          <a:cs typeface="Arial" pitchFamily="34" charset="0"/>
                        </a:rPr>
                      </a:br>
                      <a:endParaRPr lang="es-ES" sz="1800" b="1" dirty="0">
                        <a:latin typeface="Arial Narrow" panose="020B0606020202030204" pitchFamily="34" charset="0"/>
                        <a:cs typeface="Arial" pitchFamily="34" charset="0"/>
                      </a:endParaRPr>
                    </a:p>
                    <a:p>
                      <a:pPr marL="400050" indent="-400050" algn="l">
                        <a:buFont typeface="+mj-lt"/>
                        <a:buAutoNum type="romanLcPeriod"/>
                      </a:pPr>
                      <a:r>
                        <a:rPr lang="es-ES" sz="1800" b="1" dirty="0" err="1">
                          <a:latin typeface="Arial Narrow" panose="020B0606020202030204" pitchFamily="34" charset="0"/>
                          <a:cs typeface="Arial" pitchFamily="34" charset="0"/>
                        </a:rPr>
                        <a:t>Manage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the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product</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life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cycle</a:t>
                      </a:r>
                      <a:r>
                        <a:rPr lang="es-ES" sz="1800" b="1" dirty="0">
                          <a:latin typeface="Arial Narrow" panose="020B0606020202030204" pitchFamily="34" charset="0"/>
                          <a:cs typeface="Arial" pitchFamily="34" charset="0"/>
                        </a:rPr>
                        <a:t> ( </a:t>
                      </a:r>
                      <a:r>
                        <a:rPr lang="es-ES" sz="1800" b="1" dirty="0" err="1">
                          <a:latin typeface="Arial Narrow" panose="020B0606020202030204" pitchFamily="34" charset="0"/>
                          <a:cs typeface="Arial" pitchFamily="34" charset="0"/>
                        </a:rPr>
                        <a:t>extend</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the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life</a:t>
                      </a:r>
                      <a:r>
                        <a:rPr lang="es-ES" sz="1800" b="1" dirty="0">
                          <a:latin typeface="Arial Narrow" panose="020B0606020202030204" pitchFamily="34" charset="0"/>
                          <a:cs typeface="Arial" pitchFamily="34" charset="0"/>
                        </a:rPr>
                        <a:t> </a:t>
                      </a:r>
                      <a:r>
                        <a:rPr lang="es-ES" sz="1800" b="1" dirty="0" err="1">
                          <a:latin typeface="Arial Narrow" panose="020B0606020202030204" pitchFamily="34" charset="0"/>
                          <a:cs typeface="Arial" pitchFamily="34" charset="0"/>
                        </a:rPr>
                        <a:t>cycle</a:t>
                      </a:r>
                      <a:r>
                        <a:rPr lang="es-ES" sz="1800" b="1" dirty="0">
                          <a:latin typeface="Arial Narrow" panose="020B0606020202030204" pitchFamily="34" charset="0"/>
                          <a:cs typeface="Arial" pitchFamily="34" charset="0"/>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alpha val="71000"/>
                      </a:schemeClr>
                    </a:solidFill>
                  </a:tcPr>
                </a:tc>
                <a:extLst>
                  <a:ext uri="{0D108BD9-81ED-4DB2-BD59-A6C34878D82A}">
                    <a16:rowId xmlns:a16="http://schemas.microsoft.com/office/drawing/2014/main" val="10000"/>
                  </a:ext>
                </a:extLst>
              </a:tr>
            </a:tbl>
          </a:graphicData>
        </a:graphic>
      </p:graphicFrame>
      <p:graphicFrame>
        <p:nvGraphicFramePr>
          <p:cNvPr id="15" name="Diagram 14"/>
          <p:cNvGraphicFramePr/>
          <p:nvPr>
            <p:extLst>
              <p:ext uri="{D42A27DB-BD31-4B8C-83A1-F6EECF244321}">
                <p14:modId xmlns:p14="http://schemas.microsoft.com/office/powerpoint/2010/main" val="1729110332"/>
              </p:ext>
            </p:extLst>
          </p:nvPr>
        </p:nvGraphicFramePr>
        <p:xfrm>
          <a:off x="4355976" y="1484784"/>
          <a:ext cx="4435268" cy="4525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Notched Right Arrow 15"/>
          <p:cNvSpPr/>
          <p:nvPr/>
        </p:nvSpPr>
        <p:spPr>
          <a:xfrm>
            <a:off x="3995936" y="5949280"/>
            <a:ext cx="1688769" cy="781354"/>
          </a:xfrm>
          <a:prstGeom prst="notched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base">
              <a:spcBef>
                <a:spcPct val="0"/>
              </a:spcBef>
              <a:spcAft>
                <a:spcPct val="0"/>
              </a:spcAft>
            </a:pPr>
            <a:r>
              <a:rPr lang="es-ES" sz="1400" b="1" dirty="0">
                <a:solidFill>
                  <a:prstClr val="white"/>
                </a:solidFill>
                <a:latin typeface="Arial Narrow" panose="020B0606020202030204" pitchFamily="34" charset="0"/>
                <a:cs typeface="Arial" pitchFamily="34" charset="0"/>
              </a:rPr>
              <a:t>New Product Development </a:t>
            </a:r>
          </a:p>
        </p:txBody>
      </p:sp>
    </p:spTree>
    <p:extLst>
      <p:ext uri="{BB962C8B-B14F-4D97-AF65-F5344CB8AC3E}">
        <p14:creationId xmlns:p14="http://schemas.microsoft.com/office/powerpoint/2010/main" val="3909967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a:solidFill>
            <a:schemeClr val="accent1">
              <a:lumMod val="40000"/>
              <a:lumOff val="60000"/>
            </a:schemeClr>
          </a:solidFill>
        </p:spPr>
        <p:txBody>
          <a:bodyPr/>
          <a:lstStyle/>
          <a:p>
            <a:r>
              <a:rPr lang="es-ES" sz="2800" b="1" dirty="0">
                <a:latin typeface="Arial Narrow" panose="020B0606020202030204" pitchFamily="34" charset="0"/>
              </a:rPr>
              <a:t>KEY PRINCIPLES IN TOURISM PRODUCT DEVELOPMENT (TPD)</a:t>
            </a:r>
            <a:endParaRPr lang="es-ES" sz="2800" b="1" dirty="0">
              <a:latin typeface="Arial Narrow" panose="020B0606020202030204" pitchFamily="34" charset="0"/>
              <a:cs typeface="+mn-cs"/>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9144000" cy="551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7544" y="1700808"/>
            <a:ext cx="8208912" cy="4585871"/>
          </a:xfrm>
          <a:prstGeom prst="rect">
            <a:avLst/>
          </a:prstGeom>
          <a:solidFill>
            <a:schemeClr val="accent1">
              <a:lumMod val="40000"/>
              <a:lumOff val="60000"/>
              <a:alpha val="58000"/>
            </a:schemeClr>
          </a:solidFill>
        </p:spPr>
        <p:txBody>
          <a:bodyPr wrap="square" rtlCol="0">
            <a:spAutoFit/>
          </a:bodyPr>
          <a:lstStyle/>
          <a:p>
            <a:r>
              <a:rPr lang="en-US" sz="2800" dirty="0">
                <a:solidFill>
                  <a:prstClr val="black"/>
                </a:solidFill>
                <a:latin typeface="Arial Narrow" panose="020B0606020202030204" pitchFamily="34" charset="0"/>
              </a:rPr>
              <a:t>TPD must  be: </a:t>
            </a:r>
          </a:p>
          <a:p>
            <a:pPr>
              <a:buFont typeface="Wingdings" panose="05000000000000000000" pitchFamily="2" charset="2"/>
              <a:buChar char="Ø"/>
            </a:pPr>
            <a:r>
              <a:rPr lang="en-US" sz="2000" dirty="0">
                <a:solidFill>
                  <a:prstClr val="black"/>
                </a:solidFill>
                <a:latin typeface="Arial Narrow" panose="020B0606020202030204" pitchFamily="34" charset="0"/>
              </a:rPr>
              <a:t> </a:t>
            </a:r>
            <a:r>
              <a:rPr lang="en-US" sz="2400" dirty="0">
                <a:solidFill>
                  <a:prstClr val="black"/>
                </a:solidFill>
                <a:latin typeface="Arial Narrow" panose="020B0606020202030204" pitchFamily="34" charset="0"/>
              </a:rPr>
              <a:t>An integral part of overall tourism development strategic planning</a:t>
            </a:r>
          </a:p>
          <a:p>
            <a:pPr>
              <a:buFont typeface="Wingdings" panose="05000000000000000000" pitchFamily="2" charset="2"/>
              <a:buChar char="Ø"/>
            </a:pPr>
            <a:r>
              <a:rPr lang="en-US" sz="2400" dirty="0">
                <a:solidFill>
                  <a:prstClr val="black"/>
                </a:solidFill>
                <a:latin typeface="Arial Narrow" panose="020B0606020202030204" pitchFamily="34" charset="0"/>
              </a:rPr>
              <a:t> Authentic and  responsible ( natural and socio-cultural environment) </a:t>
            </a:r>
          </a:p>
          <a:p>
            <a:pPr>
              <a:buFont typeface="Wingdings" panose="05000000000000000000" pitchFamily="2" charset="2"/>
              <a:buChar char="Ø"/>
            </a:pPr>
            <a:r>
              <a:rPr lang="en-US" sz="2400" dirty="0">
                <a:solidFill>
                  <a:prstClr val="black"/>
                </a:solidFill>
                <a:latin typeface="Arial Narrow" panose="020B0606020202030204" pitchFamily="34" charset="0"/>
              </a:rPr>
              <a:t> Differentiated from competitors,</a:t>
            </a:r>
          </a:p>
          <a:p>
            <a:pPr>
              <a:buFont typeface="Wingdings" panose="05000000000000000000" pitchFamily="2" charset="2"/>
              <a:buChar char="Ø"/>
            </a:pPr>
            <a:r>
              <a:rPr lang="en-US" sz="2400" dirty="0">
                <a:solidFill>
                  <a:prstClr val="black"/>
                </a:solidFill>
                <a:latin typeface="Arial Narrow" panose="020B0606020202030204" pitchFamily="34" charset="0"/>
              </a:rPr>
              <a:t> Of a sufficient scale to make economic contribution to the destination, </a:t>
            </a:r>
          </a:p>
          <a:p>
            <a:pPr>
              <a:buFont typeface="Wingdings" panose="05000000000000000000" pitchFamily="2" charset="2"/>
              <a:buChar char="Ø"/>
            </a:pPr>
            <a:r>
              <a:rPr lang="en-US" sz="2400" dirty="0">
                <a:solidFill>
                  <a:prstClr val="black"/>
                </a:solidFill>
                <a:latin typeface="Arial Narrow" panose="020B0606020202030204" pitchFamily="34" charset="0"/>
              </a:rPr>
              <a:t>In line with market trends, needs and interests, ( specific products for clearly identified segments)</a:t>
            </a:r>
          </a:p>
          <a:p>
            <a:endParaRPr lang="en-US" sz="2000" dirty="0">
              <a:solidFill>
                <a:prstClr val="black"/>
              </a:solidFill>
              <a:latin typeface="Arial Narrow" panose="020B0606020202030204" pitchFamily="34" charset="0"/>
            </a:endParaRPr>
          </a:p>
          <a:p>
            <a:r>
              <a:rPr lang="en-US" sz="2800" dirty="0">
                <a:solidFill>
                  <a:prstClr val="black"/>
                </a:solidFill>
                <a:latin typeface="Arial Narrow" panose="020B0606020202030204" pitchFamily="34" charset="0"/>
              </a:rPr>
              <a:t>Central, regional and local authorities must:</a:t>
            </a:r>
          </a:p>
          <a:p>
            <a:pPr>
              <a:buFont typeface="Wingdings" panose="05000000000000000000" pitchFamily="2" charset="2"/>
              <a:buChar char="Ø"/>
            </a:pPr>
            <a:r>
              <a:rPr lang="en-US" sz="2000" dirty="0">
                <a:solidFill>
                  <a:prstClr val="black"/>
                </a:solidFill>
                <a:latin typeface="Arial Narrow" panose="020B0606020202030204" pitchFamily="34" charset="0"/>
              </a:rPr>
              <a:t> </a:t>
            </a:r>
            <a:r>
              <a:rPr lang="en-US" sz="2400" dirty="0">
                <a:solidFill>
                  <a:prstClr val="black"/>
                </a:solidFill>
                <a:latin typeface="Arial Narrow" panose="020B0606020202030204" pitchFamily="34" charset="0"/>
              </a:rPr>
              <a:t>Identify and disseminate information about opportunities,</a:t>
            </a:r>
          </a:p>
          <a:p>
            <a:pPr>
              <a:buFont typeface="Wingdings" panose="05000000000000000000" pitchFamily="2" charset="2"/>
              <a:buChar char="Ø"/>
            </a:pPr>
            <a:r>
              <a:rPr lang="en-US" sz="2400" dirty="0">
                <a:solidFill>
                  <a:prstClr val="black"/>
                </a:solidFill>
                <a:latin typeface="Arial Narrow" panose="020B0606020202030204" pitchFamily="34" charset="0"/>
              </a:rPr>
              <a:t> Plan and designate tourism development areas,</a:t>
            </a:r>
          </a:p>
          <a:p>
            <a:pPr>
              <a:buFont typeface="Wingdings" panose="05000000000000000000" pitchFamily="2" charset="2"/>
              <a:buChar char="Ø"/>
            </a:pPr>
            <a:r>
              <a:rPr lang="en-US" sz="2400" dirty="0">
                <a:solidFill>
                  <a:prstClr val="black"/>
                </a:solidFill>
                <a:latin typeface="Arial Narrow" panose="020B0606020202030204" pitchFamily="34" charset="0"/>
              </a:rPr>
              <a:t> Facilitate incentives and support the private sector,</a:t>
            </a:r>
          </a:p>
        </p:txBody>
      </p:sp>
    </p:spTree>
    <p:extLst>
      <p:ext uri="{BB962C8B-B14F-4D97-AF65-F5344CB8AC3E}">
        <p14:creationId xmlns:p14="http://schemas.microsoft.com/office/powerpoint/2010/main" val="2632420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a:solidFill>
            <a:schemeClr val="accent1">
              <a:lumMod val="40000"/>
              <a:lumOff val="60000"/>
            </a:schemeClr>
          </a:solidFill>
        </p:spPr>
        <p:txBody>
          <a:bodyPr/>
          <a:lstStyle/>
          <a:p>
            <a:r>
              <a:rPr lang="es-ES" sz="2800" b="1" dirty="0">
                <a:latin typeface="Arial Narrow" panose="020B0606020202030204" pitchFamily="34" charset="0"/>
              </a:rPr>
              <a:t>KEY PRINCIPLES IN TOURISM PRODUCT DEVELOPMENT (TPD)</a:t>
            </a:r>
            <a:endParaRPr lang="es-ES" sz="2800" b="1" dirty="0">
              <a:latin typeface="Arial Narrow" panose="020B0606020202030204" pitchFamily="34" charset="0"/>
              <a:cs typeface="+mn-cs"/>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9144000" cy="551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7544" y="1700808"/>
            <a:ext cx="8208912" cy="4278094"/>
          </a:xfrm>
          <a:prstGeom prst="rect">
            <a:avLst/>
          </a:prstGeom>
          <a:solidFill>
            <a:schemeClr val="accent1">
              <a:lumMod val="40000"/>
              <a:lumOff val="60000"/>
              <a:alpha val="58000"/>
            </a:schemeClr>
          </a:solidFill>
        </p:spPr>
        <p:txBody>
          <a:bodyPr wrap="square" rtlCol="0">
            <a:spAutoFit/>
          </a:bodyPr>
          <a:lstStyle/>
          <a:p>
            <a:r>
              <a:rPr lang="en-US" sz="3200" b="1" dirty="0">
                <a:solidFill>
                  <a:prstClr val="black"/>
                </a:solidFill>
                <a:latin typeface="Arial Narrow" panose="020B0606020202030204" pitchFamily="34" charset="0"/>
              </a:rPr>
              <a:t>Important steps:</a:t>
            </a:r>
          </a:p>
          <a:p>
            <a:pPr marL="285750" indent="-285750">
              <a:buFont typeface="Wingdings" panose="05000000000000000000" pitchFamily="2" charset="2"/>
              <a:buChar char="Ø"/>
            </a:pPr>
            <a:r>
              <a:rPr lang="en-US" sz="2400" dirty="0">
                <a:solidFill>
                  <a:prstClr val="black"/>
                </a:solidFill>
                <a:latin typeface="Arial Narrow" panose="020B0606020202030204" pitchFamily="34" charset="0"/>
              </a:rPr>
              <a:t>Continuous consultation, coordination and collaboration with all the stakeholders, public, private and local community.</a:t>
            </a:r>
          </a:p>
          <a:p>
            <a:pPr marL="285750" indent="-285750">
              <a:buFont typeface="Wingdings" panose="05000000000000000000" pitchFamily="2" charset="2"/>
              <a:buChar char="Ø"/>
            </a:pPr>
            <a:r>
              <a:rPr lang="en-US" sz="2400" dirty="0">
                <a:solidFill>
                  <a:prstClr val="black"/>
                </a:solidFill>
                <a:latin typeface="Arial Narrow" panose="020B0606020202030204" pitchFamily="34" charset="0"/>
              </a:rPr>
              <a:t>Long term vision, mid-term strategy and planning, short-term action plans,</a:t>
            </a:r>
          </a:p>
          <a:p>
            <a:pPr marL="285750" indent="-285750">
              <a:buFont typeface="Wingdings" panose="05000000000000000000" pitchFamily="2" charset="2"/>
              <a:buChar char="Ø"/>
            </a:pPr>
            <a:r>
              <a:rPr lang="en-US" sz="2400" dirty="0">
                <a:solidFill>
                  <a:prstClr val="black"/>
                </a:solidFill>
                <a:latin typeface="Arial Narrow" panose="020B0606020202030204" pitchFamily="34" charset="0"/>
              </a:rPr>
              <a:t>Separate TPD zones depending on the strengths of each region,</a:t>
            </a:r>
          </a:p>
          <a:p>
            <a:pPr marL="285750" indent="-285750">
              <a:buFont typeface="Wingdings" panose="05000000000000000000" pitchFamily="2" charset="2"/>
              <a:buChar char="Ø"/>
            </a:pPr>
            <a:r>
              <a:rPr lang="en-US" sz="2400" dirty="0">
                <a:solidFill>
                  <a:prstClr val="black"/>
                </a:solidFill>
                <a:latin typeface="Arial Narrow" panose="020B0606020202030204" pitchFamily="34" charset="0"/>
              </a:rPr>
              <a:t>Consider TPD as a set of experiences for the visitor based on themes or location,</a:t>
            </a:r>
          </a:p>
          <a:p>
            <a:pPr marL="285750" indent="-285750">
              <a:buFont typeface="Wingdings" panose="05000000000000000000" pitchFamily="2" charset="2"/>
              <a:buChar char="Ø"/>
            </a:pPr>
            <a:r>
              <a:rPr lang="en-US" sz="2400" dirty="0">
                <a:solidFill>
                  <a:prstClr val="black"/>
                </a:solidFill>
                <a:latin typeface="Arial Narrow" panose="020B0606020202030204" pitchFamily="34" charset="0"/>
              </a:rPr>
              <a:t>Achieve the highest quality standards,</a:t>
            </a:r>
          </a:p>
          <a:p>
            <a:pPr marL="285750" indent="-285750">
              <a:buFont typeface="Wingdings" panose="05000000000000000000" pitchFamily="2" charset="2"/>
              <a:buChar char="Ø"/>
            </a:pPr>
            <a:r>
              <a:rPr lang="en-US" sz="2400" dirty="0">
                <a:solidFill>
                  <a:prstClr val="black"/>
                </a:solidFill>
                <a:latin typeface="Arial Narrow" panose="020B0606020202030204" pitchFamily="34" charset="0"/>
              </a:rPr>
              <a:t>Achieve a blend of </a:t>
            </a:r>
            <a:r>
              <a:rPr lang="en-US" sz="2400" dirty="0" err="1">
                <a:solidFill>
                  <a:prstClr val="black"/>
                </a:solidFill>
                <a:latin typeface="Arial Narrow" panose="020B0606020202030204" pitchFamily="34" charset="0"/>
              </a:rPr>
              <a:t>i</a:t>
            </a:r>
            <a:r>
              <a:rPr lang="en-US" sz="2400" dirty="0">
                <a:solidFill>
                  <a:prstClr val="black"/>
                </a:solidFill>
                <a:latin typeface="Arial Narrow" panose="020B0606020202030204" pitchFamily="34" charset="0"/>
              </a:rPr>
              <a:t>) a major/flagship  hub , ii) clusters and circuits  of attractions and activities.</a:t>
            </a:r>
          </a:p>
        </p:txBody>
      </p:sp>
    </p:spTree>
    <p:extLst>
      <p:ext uri="{BB962C8B-B14F-4D97-AF65-F5344CB8AC3E}">
        <p14:creationId xmlns:p14="http://schemas.microsoft.com/office/powerpoint/2010/main" val="3898281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Picture 6" descr="Resultado de imagen de shangha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ontent Placeholder 3"/>
          <p:cNvGraphicFramePr>
            <a:graphicFrameLocks/>
          </p:cNvGraphicFramePr>
          <p:nvPr>
            <p:extLst>
              <p:ext uri="{D42A27DB-BD31-4B8C-83A1-F6EECF244321}">
                <p14:modId xmlns:p14="http://schemas.microsoft.com/office/powerpoint/2010/main" val="2892831296"/>
              </p:ext>
            </p:extLst>
          </p:nvPr>
        </p:nvGraphicFramePr>
        <p:xfrm>
          <a:off x="323528" y="1484784"/>
          <a:ext cx="8229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57200" y="260648"/>
            <a:ext cx="8229600" cy="1008112"/>
          </a:xfrm>
          <a:solidFill>
            <a:schemeClr val="bg1">
              <a:alpha val="68000"/>
            </a:schemeClr>
          </a:solidFill>
        </p:spPr>
        <p:txBody>
          <a:bodyPr>
            <a:normAutofit fontScale="90000"/>
          </a:bodyPr>
          <a:lstStyle/>
          <a:p>
            <a:r>
              <a:rPr lang="es-ES" sz="3200" b="1" dirty="0">
                <a:latin typeface="Arial Narrow" panose="020B0606020202030204" pitchFamily="34" charset="0"/>
              </a:rPr>
              <a:t>MARKETING FUNDEMENTALS AND KEY CONCEPTS </a:t>
            </a:r>
            <a:endParaRPr lang="en-US" sz="3200" b="1" dirty="0">
              <a:latin typeface="Arial Narrow" panose="020B0606020202030204" pitchFamily="34" charset="0"/>
            </a:endParaRPr>
          </a:p>
        </p:txBody>
      </p:sp>
    </p:spTree>
    <p:extLst>
      <p:ext uri="{BB962C8B-B14F-4D97-AF65-F5344CB8AC3E}">
        <p14:creationId xmlns:p14="http://schemas.microsoft.com/office/powerpoint/2010/main" val="2752086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Resultado de imagen de zhangjiajie pue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1458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3200" b="1" dirty="0">
                <a:latin typeface="Arial Narrow" panose="020B0606020202030204" pitchFamily="34" charset="0"/>
              </a:rPr>
              <a:t>KEY CONCEPTS</a:t>
            </a:r>
            <a:endParaRPr lang="en-US" sz="3200" b="1" dirty="0">
              <a:latin typeface="Arial Narrow" panose="020B0606020202030204" pitchFamily="34" charset="0"/>
            </a:endParaRPr>
          </a:p>
        </p:txBody>
      </p:sp>
      <p:sp>
        <p:nvSpPr>
          <p:cNvPr id="6" name="TextBox 5"/>
          <p:cNvSpPr txBox="1"/>
          <p:nvPr/>
        </p:nvSpPr>
        <p:spPr>
          <a:xfrm>
            <a:off x="457222" y="1484784"/>
            <a:ext cx="8208540" cy="4647426"/>
          </a:xfrm>
          <a:prstGeom prst="rect">
            <a:avLst/>
          </a:prstGeom>
          <a:solidFill>
            <a:schemeClr val="bg1">
              <a:alpha val="84000"/>
            </a:schemeClr>
          </a:solidFill>
        </p:spPr>
        <p:txBody>
          <a:bodyPr wrap="square" rtlCol="0">
            <a:spAutoFit/>
          </a:bodyPr>
          <a:lstStyle/>
          <a:p>
            <a:r>
              <a:rPr lang="es-ES" sz="2800" b="1" u="sng" dirty="0">
                <a:latin typeface="Arial Narrow" panose="020B0606020202030204" pitchFamily="34" charset="0"/>
              </a:rPr>
              <a:t>DESTINATION VISION</a:t>
            </a:r>
            <a:r>
              <a:rPr lang="es-ES" sz="2400" dirty="0">
                <a:latin typeface="Arial Narrow" panose="020B0606020202030204" pitchFamily="34" charset="0"/>
              </a:rPr>
              <a:t>: </a:t>
            </a:r>
            <a:r>
              <a:rPr lang="es-ES" sz="2400" b="1" dirty="0" err="1">
                <a:latin typeface="Arial Narrow" panose="020B0606020202030204" pitchFamily="34" charset="0"/>
              </a:rPr>
              <a:t>is</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created</a:t>
            </a:r>
            <a:r>
              <a:rPr lang="es-ES" sz="2400" b="1" dirty="0">
                <a:latin typeface="Arial Narrow" panose="020B0606020202030204" pitchFamily="34" charset="0"/>
              </a:rPr>
              <a:t> </a:t>
            </a:r>
            <a:r>
              <a:rPr lang="es-ES" sz="2400" b="1" dirty="0" err="1">
                <a:latin typeface="Arial Narrow" panose="020B0606020202030204" pitchFamily="34" charset="0"/>
              </a:rPr>
              <a:t>portrait</a:t>
            </a:r>
            <a:r>
              <a:rPr lang="es-ES" sz="2400" b="1" dirty="0">
                <a:latin typeface="Arial Narrow" panose="020B0606020202030204" pitchFamily="34" charset="0"/>
              </a:rPr>
              <a:t> and/</a:t>
            </a:r>
            <a:r>
              <a:rPr lang="es-ES" sz="2400" b="1" dirty="0" err="1">
                <a:latin typeface="Arial Narrow" panose="020B0606020202030204" pitchFamily="34" charset="0"/>
              </a:rPr>
              <a:t>or</a:t>
            </a:r>
            <a:r>
              <a:rPr lang="es-ES" sz="2400" b="1" dirty="0">
                <a:latin typeface="Arial Narrow" panose="020B0606020202030204" pitchFamily="34" charset="0"/>
              </a:rPr>
              <a:t> </a:t>
            </a:r>
            <a:r>
              <a:rPr lang="es-ES" sz="2400" b="1" dirty="0" err="1">
                <a:latin typeface="Arial Narrow" panose="020B0606020202030204" pitchFamily="34" charset="0"/>
              </a:rPr>
              <a:t>an</a:t>
            </a:r>
            <a:r>
              <a:rPr lang="es-ES" sz="2400" b="1" dirty="0">
                <a:latin typeface="Arial Narrow" panose="020B0606020202030204" pitchFamily="34" charset="0"/>
              </a:rPr>
              <a:t> </a:t>
            </a:r>
            <a:r>
              <a:rPr lang="es-ES" sz="2400" b="1" dirty="0" err="1">
                <a:latin typeface="Arial Narrow" panose="020B0606020202030204" pitchFamily="34" charset="0"/>
              </a:rPr>
              <a:t>overall</a:t>
            </a:r>
            <a:r>
              <a:rPr lang="es-ES" sz="2400" b="1" dirty="0">
                <a:latin typeface="Arial Narrow" panose="020B0606020202030204" pitchFamily="34" charset="0"/>
              </a:rPr>
              <a:t> </a:t>
            </a:r>
            <a:r>
              <a:rPr lang="es-ES" sz="2400" b="1" dirty="0" err="1">
                <a:latin typeface="Arial Narrow" panose="020B0606020202030204" pitchFamily="34" charset="0"/>
              </a:rPr>
              <a:t>picture</a:t>
            </a:r>
            <a:r>
              <a:rPr lang="es-ES" sz="2400" b="1" dirty="0">
                <a:latin typeface="Arial Narrow" panose="020B0606020202030204" pitchFamily="34" charset="0"/>
              </a:rPr>
              <a:t> of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desired</a:t>
            </a:r>
            <a:r>
              <a:rPr lang="es-ES" sz="2400" b="1" dirty="0">
                <a:latin typeface="Arial Narrow" panose="020B0606020202030204" pitchFamily="34" charset="0"/>
              </a:rPr>
              <a:t> </a:t>
            </a:r>
            <a:r>
              <a:rPr lang="es-ES" sz="2400" b="1" dirty="0" err="1">
                <a:latin typeface="Arial Narrow" panose="020B0606020202030204" pitchFamily="34" charset="0"/>
              </a:rPr>
              <a:t>future</a:t>
            </a:r>
            <a:r>
              <a:rPr lang="es-ES" sz="2400" b="1" dirty="0">
                <a:latin typeface="Arial Narrow" panose="020B0606020202030204" pitchFamily="34" charset="0"/>
              </a:rPr>
              <a:t> of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destination</a:t>
            </a:r>
            <a:r>
              <a:rPr lang="es-ES" sz="2400" b="1" dirty="0">
                <a:latin typeface="Arial Narrow" panose="020B0606020202030204" pitchFamily="34" charset="0"/>
              </a:rPr>
              <a:t>; </a:t>
            </a:r>
            <a:r>
              <a:rPr lang="es-ES" sz="2400" b="1" dirty="0" err="1">
                <a:latin typeface="Arial Narrow" panose="020B0606020202030204" pitchFamily="34" charset="0"/>
              </a:rPr>
              <a:t>it</a:t>
            </a:r>
            <a:r>
              <a:rPr lang="es-ES" sz="2400" b="1" dirty="0">
                <a:latin typeface="Arial Narrow" panose="020B0606020202030204" pitchFamily="34" charset="0"/>
              </a:rPr>
              <a:t> </a:t>
            </a:r>
            <a:r>
              <a:rPr lang="es-ES" sz="2400" b="1" dirty="0" err="1">
                <a:latin typeface="Arial Narrow" panose="020B0606020202030204" pitchFamily="34" charset="0"/>
              </a:rPr>
              <a:t>is</a:t>
            </a:r>
            <a:r>
              <a:rPr lang="es-ES" sz="2400" b="1" dirty="0">
                <a:latin typeface="Arial Narrow" panose="020B0606020202030204" pitchFamily="34" charset="0"/>
              </a:rPr>
              <a:t> </a:t>
            </a:r>
            <a:r>
              <a:rPr lang="es-ES" sz="2400" b="1" dirty="0" err="1">
                <a:latin typeface="Arial Narrow" panose="020B0606020202030204" pitchFamily="34" charset="0"/>
              </a:rPr>
              <a:t>an</a:t>
            </a:r>
            <a:r>
              <a:rPr lang="es-ES" sz="2400" b="1" dirty="0">
                <a:latin typeface="Arial Narrow" panose="020B0606020202030204" pitchFamily="34" charset="0"/>
              </a:rPr>
              <a:t> </a:t>
            </a:r>
            <a:r>
              <a:rPr lang="es-ES" sz="2400" b="1" dirty="0" err="1">
                <a:latin typeface="Arial Narrow" panose="020B0606020202030204" pitchFamily="34" charset="0"/>
              </a:rPr>
              <a:t>essential</a:t>
            </a:r>
            <a:r>
              <a:rPr lang="es-ES" sz="2400" b="1" dirty="0">
                <a:latin typeface="Arial Narrow" panose="020B0606020202030204" pitchFamily="34" charset="0"/>
              </a:rPr>
              <a:t> </a:t>
            </a:r>
            <a:r>
              <a:rPr lang="es-ES" sz="2400" b="1" dirty="0" err="1">
                <a:latin typeface="Arial Narrow" panose="020B0606020202030204" pitchFamily="34" charset="0"/>
              </a:rPr>
              <a:t>component</a:t>
            </a:r>
            <a:r>
              <a:rPr lang="es-ES" sz="2400" b="1" dirty="0">
                <a:latin typeface="Arial Narrow" panose="020B0606020202030204" pitchFamily="34" charset="0"/>
              </a:rPr>
              <a:t> of </a:t>
            </a:r>
            <a:r>
              <a:rPr lang="es-ES" sz="2400" b="1" dirty="0" err="1">
                <a:latin typeface="Arial Narrow" panose="020B0606020202030204" pitchFamily="34" charset="0"/>
              </a:rPr>
              <a:t>tourism</a:t>
            </a:r>
            <a:r>
              <a:rPr lang="es-ES" sz="2400" b="1" dirty="0">
                <a:latin typeface="Arial Narrow" panose="020B0606020202030204" pitchFamily="34" charset="0"/>
              </a:rPr>
              <a:t> </a:t>
            </a:r>
            <a:r>
              <a:rPr lang="es-ES" sz="2400" b="1" dirty="0" err="1">
                <a:latin typeface="Arial Narrow" panose="020B0606020202030204" pitchFamily="34" charset="0"/>
              </a:rPr>
              <a:t>policy</a:t>
            </a:r>
            <a:r>
              <a:rPr lang="es-ES" sz="2400" b="1" dirty="0">
                <a:latin typeface="Arial Narrow" panose="020B0606020202030204" pitchFamily="34" charset="0"/>
              </a:rPr>
              <a:t> and </a:t>
            </a:r>
            <a:r>
              <a:rPr lang="es-ES" sz="2400" b="1" dirty="0" err="1">
                <a:latin typeface="Arial Narrow" panose="020B0606020202030204" pitchFamily="34" charset="0"/>
              </a:rPr>
              <a:t>must</a:t>
            </a:r>
            <a:r>
              <a:rPr lang="es-ES" sz="2400" b="1" dirty="0">
                <a:latin typeface="Arial Narrow" panose="020B0606020202030204" pitchFamily="34" charset="0"/>
              </a:rPr>
              <a:t> </a:t>
            </a:r>
            <a:r>
              <a:rPr lang="es-ES" sz="2400" b="1" dirty="0" err="1">
                <a:latin typeface="Arial Narrow" panose="020B0606020202030204" pitchFamily="34" charset="0"/>
              </a:rPr>
              <a:t>integrate</a:t>
            </a:r>
            <a:r>
              <a:rPr lang="es-ES" sz="2400" b="1" dirty="0">
                <a:latin typeface="Arial Narrow" panose="020B0606020202030204" pitchFamily="34" charset="0"/>
              </a:rPr>
              <a:t> </a:t>
            </a:r>
            <a:r>
              <a:rPr lang="es-ES" sz="2400" b="1" dirty="0" err="1">
                <a:latin typeface="Arial Narrow" panose="020B0606020202030204" pitchFamily="34" charset="0"/>
              </a:rPr>
              <a:t>all</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elements</a:t>
            </a:r>
            <a:r>
              <a:rPr lang="es-ES" sz="2400" b="1" dirty="0">
                <a:latin typeface="Arial Narrow" panose="020B0606020202030204" pitchFamily="34" charset="0"/>
              </a:rPr>
              <a:t> </a:t>
            </a:r>
            <a:r>
              <a:rPr lang="es-ES" sz="2400" b="1" dirty="0" err="1">
                <a:latin typeface="Arial Narrow" panose="020B0606020202030204" pitchFamily="34" charset="0"/>
              </a:rPr>
              <a:t>necessary</a:t>
            </a:r>
            <a:r>
              <a:rPr lang="es-ES" sz="2400" b="1" dirty="0">
                <a:latin typeface="Arial Narrow" panose="020B0606020202030204" pitchFamily="34" charset="0"/>
              </a:rPr>
              <a:t> </a:t>
            </a:r>
            <a:r>
              <a:rPr lang="es-ES" sz="2400" b="1" dirty="0" err="1">
                <a:latin typeface="Arial Narrow" panose="020B0606020202030204" pitchFamily="34" charset="0"/>
              </a:rPr>
              <a:t>for</a:t>
            </a:r>
            <a:r>
              <a:rPr lang="es-ES" sz="2400" b="1" dirty="0">
                <a:latin typeface="Arial Narrow" panose="020B0606020202030204" pitchFamily="34" charset="0"/>
              </a:rPr>
              <a:t> </a:t>
            </a:r>
            <a:r>
              <a:rPr lang="es-ES" sz="2400" b="1" dirty="0" err="1">
                <a:latin typeface="Arial Narrow" panose="020B0606020202030204" pitchFamily="34" charset="0"/>
              </a:rPr>
              <a:t>destination</a:t>
            </a:r>
            <a:r>
              <a:rPr lang="es-ES" sz="2400" b="1" dirty="0">
                <a:latin typeface="Arial Narrow" panose="020B0606020202030204" pitchFamily="34" charset="0"/>
              </a:rPr>
              <a:t> </a:t>
            </a:r>
            <a:r>
              <a:rPr lang="es-ES" sz="2400" b="1" dirty="0" err="1">
                <a:latin typeface="Arial Narrow" panose="020B0606020202030204" pitchFamily="34" charset="0"/>
              </a:rPr>
              <a:t>competitiveness</a:t>
            </a:r>
            <a:r>
              <a:rPr lang="es-ES" sz="2400" b="1" dirty="0">
                <a:latin typeface="Arial Narrow" panose="020B0606020202030204" pitchFamily="34" charset="0"/>
              </a:rPr>
              <a:t>;</a:t>
            </a:r>
          </a:p>
          <a:p>
            <a:endParaRPr lang="es-ES" sz="2400" b="1" dirty="0">
              <a:latin typeface="Arial Narrow" panose="020B0606020202030204" pitchFamily="34" charset="0"/>
            </a:endParaRPr>
          </a:p>
          <a:p>
            <a:r>
              <a:rPr lang="es-ES" sz="2800" b="1" u="sng" dirty="0">
                <a:latin typeface="Arial Narrow" panose="020B0606020202030204" pitchFamily="34" charset="0"/>
              </a:rPr>
              <a:t>DESTINATION IMAGE</a:t>
            </a:r>
            <a:r>
              <a:rPr lang="es-ES" sz="2400" dirty="0">
                <a:latin typeface="Arial Narrow" panose="020B0606020202030204" pitchFamily="34" charset="0"/>
              </a:rPr>
              <a:t>: </a:t>
            </a:r>
            <a:r>
              <a:rPr lang="es-ES" sz="2400" b="1" dirty="0" err="1">
                <a:latin typeface="Arial Narrow" panose="020B0606020202030204" pitchFamily="34" charset="0"/>
              </a:rPr>
              <a:t>is</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total </a:t>
            </a:r>
            <a:r>
              <a:rPr lang="es-ES" sz="2400" b="1" dirty="0" err="1">
                <a:latin typeface="Arial Narrow" panose="020B0606020202030204" pitchFamily="34" charset="0"/>
              </a:rPr>
              <a:t>perception</a:t>
            </a:r>
            <a:r>
              <a:rPr lang="es-ES" sz="2400" b="1" dirty="0">
                <a:latin typeface="Arial Narrow" panose="020B0606020202030204" pitchFamily="34" charset="0"/>
              </a:rPr>
              <a:t> of </a:t>
            </a:r>
            <a:r>
              <a:rPr lang="es-ES" sz="2400" b="1" dirty="0" err="1">
                <a:latin typeface="Arial Narrow" panose="020B0606020202030204" pitchFamily="34" charset="0"/>
              </a:rPr>
              <a:t>an</a:t>
            </a:r>
            <a:r>
              <a:rPr lang="es-ES" sz="2400" b="1" dirty="0">
                <a:latin typeface="Arial Narrow" panose="020B0606020202030204" pitchFamily="34" charset="0"/>
              </a:rPr>
              <a:t> individual </a:t>
            </a:r>
            <a:r>
              <a:rPr lang="es-ES" sz="2400" b="1" dirty="0" err="1">
                <a:latin typeface="Arial Narrow" panose="020B0606020202030204" pitchFamily="34" charset="0"/>
              </a:rPr>
              <a:t>about</a:t>
            </a:r>
            <a:r>
              <a:rPr lang="es-ES" sz="2400" b="1" dirty="0">
                <a:latin typeface="Arial Narrow" panose="020B0606020202030204" pitchFamily="34" charset="0"/>
              </a:rPr>
              <a:t> a </a:t>
            </a:r>
            <a:r>
              <a:rPr lang="es-ES" sz="2400" b="1" dirty="0" err="1">
                <a:latin typeface="Arial Narrow" panose="020B0606020202030204" pitchFamily="34" charset="0"/>
              </a:rPr>
              <a:t>specific</a:t>
            </a:r>
            <a:r>
              <a:rPr lang="es-ES" sz="2400" b="1" dirty="0">
                <a:latin typeface="Arial Narrow" panose="020B0606020202030204" pitchFamily="34" charset="0"/>
              </a:rPr>
              <a:t> place </a:t>
            </a:r>
            <a:r>
              <a:rPr lang="es-ES" sz="2400" b="1" dirty="0" err="1">
                <a:latin typeface="Arial Narrow" panose="020B0606020202030204" pitchFamily="34" charset="0"/>
              </a:rPr>
              <a:t>based</a:t>
            </a:r>
            <a:r>
              <a:rPr lang="es-ES" sz="2400" b="1" dirty="0">
                <a:latin typeface="Arial Narrow" panose="020B0606020202030204" pitchFamily="34" charset="0"/>
              </a:rPr>
              <a:t> </a:t>
            </a:r>
            <a:r>
              <a:rPr lang="es-ES" sz="2400" b="1" dirty="0" err="1">
                <a:latin typeface="Arial Narrow" panose="020B0606020202030204" pitchFamily="34" charset="0"/>
              </a:rPr>
              <a:t>on</a:t>
            </a:r>
            <a:r>
              <a:rPr lang="es-ES" sz="2400" b="1" dirty="0">
                <a:latin typeface="Arial Narrow" panose="020B0606020202030204" pitchFamily="34" charset="0"/>
              </a:rPr>
              <a:t> visual and/</a:t>
            </a:r>
            <a:r>
              <a:rPr lang="es-ES" sz="2400" b="1" dirty="0" err="1">
                <a:latin typeface="Arial Narrow" panose="020B0606020202030204" pitchFamily="34" charset="0"/>
              </a:rPr>
              <a:t>or</a:t>
            </a:r>
            <a:r>
              <a:rPr lang="es-ES" sz="2400" b="1" dirty="0">
                <a:latin typeface="Arial Narrow" panose="020B0606020202030204" pitchFamily="34" charset="0"/>
              </a:rPr>
              <a:t> mental </a:t>
            </a:r>
            <a:r>
              <a:rPr lang="es-ES" sz="2400" b="1" dirty="0" err="1">
                <a:latin typeface="Arial Narrow" panose="020B0606020202030204" pitchFamily="34" charset="0"/>
              </a:rPr>
              <a:t>impressions</a:t>
            </a:r>
            <a:r>
              <a:rPr lang="es-ES" sz="2400" b="1" dirty="0">
                <a:latin typeface="Arial Narrow" panose="020B0606020202030204" pitchFamily="34" charset="0"/>
              </a:rPr>
              <a:t>, ideas, </a:t>
            </a:r>
            <a:r>
              <a:rPr lang="es-ES" sz="2400" b="1" dirty="0" err="1">
                <a:latin typeface="Arial Narrow" panose="020B0606020202030204" pitchFamily="34" charset="0"/>
              </a:rPr>
              <a:t>beliefs</a:t>
            </a:r>
            <a:r>
              <a:rPr lang="es-ES" sz="2400" b="1" dirty="0">
                <a:latin typeface="Arial Narrow" panose="020B0606020202030204" pitchFamily="34" charset="0"/>
              </a:rPr>
              <a:t>, </a:t>
            </a:r>
            <a:r>
              <a:rPr lang="es-ES" sz="2400" b="1" dirty="0" err="1">
                <a:latin typeface="Arial Narrow" panose="020B0606020202030204" pitchFamily="34" charset="0"/>
              </a:rPr>
              <a:t>feelings</a:t>
            </a:r>
            <a:r>
              <a:rPr lang="es-ES" sz="2400" b="1" dirty="0">
                <a:latin typeface="Arial Narrow" panose="020B0606020202030204" pitchFamily="34" charset="0"/>
              </a:rPr>
              <a:t> and </a:t>
            </a:r>
            <a:r>
              <a:rPr lang="es-ES" sz="2400" b="1" dirty="0" err="1">
                <a:latin typeface="Arial Narrow" panose="020B0606020202030204" pitchFamily="34" charset="0"/>
              </a:rPr>
              <a:t>knowledge</a:t>
            </a:r>
            <a:r>
              <a:rPr lang="es-ES" sz="2400" b="1" dirty="0">
                <a:latin typeface="Arial Narrow" panose="020B0606020202030204" pitchFamily="34" charset="0"/>
              </a:rPr>
              <a:t>. </a:t>
            </a:r>
            <a:r>
              <a:rPr lang="es-ES" sz="2400" b="1" dirty="0" err="1">
                <a:latin typeface="Arial Narrow" panose="020B0606020202030204" pitchFamily="34" charset="0"/>
              </a:rPr>
              <a:t>It</a:t>
            </a:r>
            <a:r>
              <a:rPr lang="es-ES" sz="2400" b="1" dirty="0">
                <a:latin typeface="Arial Narrow" panose="020B0606020202030204" pitchFamily="34" charset="0"/>
              </a:rPr>
              <a:t> </a:t>
            </a:r>
            <a:r>
              <a:rPr lang="es-ES" sz="2400" b="1" dirty="0" err="1">
                <a:latin typeface="Arial Narrow" panose="020B0606020202030204" pitchFamily="34" charset="0"/>
              </a:rPr>
              <a:t>is</a:t>
            </a:r>
            <a:r>
              <a:rPr lang="es-ES" sz="2400" b="1" dirty="0">
                <a:latin typeface="Arial Narrow" panose="020B0606020202030204" pitchFamily="34" charset="0"/>
              </a:rPr>
              <a:t> </a:t>
            </a:r>
            <a:r>
              <a:rPr lang="es-ES" sz="2400" b="1" dirty="0" err="1">
                <a:latin typeface="Arial Narrow" panose="020B0606020202030204" pitchFamily="34" charset="0"/>
              </a:rPr>
              <a:t>also</a:t>
            </a:r>
            <a:r>
              <a:rPr lang="es-ES" sz="2400" b="1" dirty="0">
                <a:latin typeface="Arial Narrow" panose="020B0606020202030204" pitchFamily="34" charset="0"/>
              </a:rPr>
              <a:t> </a:t>
            </a:r>
            <a:r>
              <a:rPr lang="es-ES" sz="2400" b="1" dirty="0" err="1">
                <a:latin typeface="Arial Narrow" panose="020B0606020202030204" pitchFamily="34" charset="0"/>
              </a:rPr>
              <a:t>derived</a:t>
            </a:r>
            <a:r>
              <a:rPr lang="es-ES" sz="2400" b="1" dirty="0">
                <a:latin typeface="Arial Narrow" panose="020B0606020202030204" pitchFamily="34" charset="0"/>
              </a:rPr>
              <a:t> </a:t>
            </a:r>
            <a:r>
              <a:rPr lang="es-ES" sz="2400" b="1" dirty="0" err="1">
                <a:latin typeface="Arial Narrow" panose="020B0606020202030204" pitchFamily="34" charset="0"/>
              </a:rPr>
              <a:t>from</a:t>
            </a:r>
            <a:r>
              <a:rPr lang="es-ES" sz="2400" b="1" dirty="0">
                <a:latin typeface="Arial Narrow" panose="020B0606020202030204" pitchFamily="34" charset="0"/>
              </a:rPr>
              <a:t> a </a:t>
            </a:r>
            <a:r>
              <a:rPr lang="es-ES" sz="2400" b="1" dirty="0" err="1">
                <a:latin typeface="Arial Narrow" panose="020B0606020202030204" pitchFamily="34" charset="0"/>
              </a:rPr>
              <a:t>broad</a:t>
            </a:r>
            <a:r>
              <a:rPr lang="es-ES" sz="2400" b="1" dirty="0">
                <a:latin typeface="Arial Narrow" panose="020B0606020202030204" pitchFamily="34" charset="0"/>
              </a:rPr>
              <a:t> </a:t>
            </a:r>
            <a:r>
              <a:rPr lang="es-ES" sz="2400" b="1" dirty="0" err="1">
                <a:latin typeface="Arial Narrow" panose="020B0606020202030204" pitchFamily="34" charset="0"/>
              </a:rPr>
              <a:t>spectrum</a:t>
            </a:r>
            <a:r>
              <a:rPr lang="es-ES" sz="2400" b="1" dirty="0">
                <a:latin typeface="Arial Narrow" panose="020B0606020202030204" pitchFamily="34" charset="0"/>
              </a:rPr>
              <a:t> of </a:t>
            </a:r>
            <a:r>
              <a:rPr lang="es-ES" sz="2400" b="1" dirty="0" err="1">
                <a:latin typeface="Arial Narrow" panose="020B0606020202030204" pitchFamily="34" charset="0"/>
              </a:rPr>
              <a:t>information</a:t>
            </a:r>
            <a:r>
              <a:rPr lang="es-ES" sz="2400" b="1" dirty="0">
                <a:latin typeface="Arial Narrow" panose="020B0606020202030204" pitchFamily="34" charset="0"/>
              </a:rPr>
              <a:t> </a:t>
            </a:r>
            <a:r>
              <a:rPr lang="es-ES" sz="2400" b="1" dirty="0" err="1">
                <a:latin typeface="Arial Narrow" panose="020B0606020202030204" pitchFamily="34" charset="0"/>
              </a:rPr>
              <a:t>sources</a:t>
            </a:r>
            <a:r>
              <a:rPr lang="es-ES" sz="2400" b="1" dirty="0">
                <a:latin typeface="Arial Narrow" panose="020B0606020202030204" pitchFamily="34" charset="0"/>
              </a:rPr>
              <a:t> as </a:t>
            </a:r>
            <a:r>
              <a:rPr lang="es-ES" sz="2400" b="1" dirty="0" err="1">
                <a:latin typeface="Arial Narrow" panose="020B0606020202030204" pitchFamily="34" charset="0"/>
              </a:rPr>
              <a:t>well</a:t>
            </a:r>
            <a:r>
              <a:rPr lang="es-ES" sz="2400" b="1" dirty="0">
                <a:latin typeface="Arial Narrow" panose="020B0606020202030204" pitchFamily="34" charset="0"/>
              </a:rPr>
              <a:t> as </a:t>
            </a:r>
            <a:r>
              <a:rPr lang="es-ES" sz="2400" b="1" dirty="0" err="1">
                <a:latin typeface="Arial Narrow" panose="020B0606020202030204" pitchFamily="34" charset="0"/>
              </a:rPr>
              <a:t>from</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individual’s</a:t>
            </a:r>
            <a:r>
              <a:rPr lang="es-ES" sz="2400" b="1" dirty="0">
                <a:latin typeface="Arial Narrow" panose="020B0606020202030204" pitchFamily="34" charset="0"/>
              </a:rPr>
              <a:t> </a:t>
            </a:r>
            <a:r>
              <a:rPr lang="es-ES" sz="2400" b="1" dirty="0" err="1">
                <a:latin typeface="Arial Narrow" panose="020B0606020202030204" pitchFamily="34" charset="0"/>
              </a:rPr>
              <a:t>experience</a:t>
            </a:r>
            <a:r>
              <a:rPr lang="es-ES" sz="2400" b="1" dirty="0">
                <a:latin typeface="Arial Narrow" panose="020B0606020202030204" pitchFamily="34" charset="0"/>
              </a:rPr>
              <a:t> and </a:t>
            </a:r>
            <a:r>
              <a:rPr lang="es-ES" sz="2400" b="1" dirty="0" err="1">
                <a:latin typeface="Arial Narrow" panose="020B0606020202030204" pitchFamily="34" charset="0"/>
              </a:rPr>
              <a:t>it</a:t>
            </a:r>
            <a:r>
              <a:rPr lang="es-ES" sz="2400" b="1" dirty="0">
                <a:latin typeface="Arial Narrow" panose="020B0606020202030204" pitchFamily="34" charset="0"/>
              </a:rPr>
              <a:t> has </a:t>
            </a:r>
            <a:r>
              <a:rPr lang="es-ES" sz="2400" b="1" dirty="0" err="1">
                <a:latin typeface="Arial Narrow" panose="020B0606020202030204" pitchFamily="34" charset="0"/>
              </a:rPr>
              <a:t>an</a:t>
            </a:r>
            <a:r>
              <a:rPr lang="es-ES" sz="2400" b="1" dirty="0">
                <a:latin typeface="Arial Narrow" panose="020B0606020202030204" pitchFamily="34" charset="0"/>
              </a:rPr>
              <a:t> </a:t>
            </a:r>
            <a:r>
              <a:rPr lang="es-ES" sz="2400" b="1" dirty="0" err="1">
                <a:latin typeface="Arial Narrow" panose="020B0606020202030204" pitchFamily="34" charset="0"/>
              </a:rPr>
              <a:t>intricate</a:t>
            </a:r>
            <a:r>
              <a:rPr lang="es-ES" sz="2400" b="1" dirty="0">
                <a:latin typeface="Arial Narrow" panose="020B0606020202030204" pitchFamily="34" charset="0"/>
              </a:rPr>
              <a:t>  </a:t>
            </a:r>
            <a:r>
              <a:rPr lang="es-ES" sz="2400" b="1" dirty="0" err="1">
                <a:latin typeface="Arial Narrow" panose="020B0606020202030204" pitchFamily="34" charset="0"/>
              </a:rPr>
              <a:t>relationship</a:t>
            </a:r>
            <a:r>
              <a:rPr lang="es-ES" sz="2400" b="1" dirty="0">
                <a:latin typeface="Arial Narrow" panose="020B0606020202030204" pitchFamily="34" charset="0"/>
              </a:rPr>
              <a:t> </a:t>
            </a:r>
            <a:r>
              <a:rPr lang="es-ES" sz="2400" b="1" dirty="0" err="1">
                <a:latin typeface="Arial Narrow" panose="020B0606020202030204" pitchFamily="34" charset="0"/>
              </a:rPr>
              <a:t>with</a:t>
            </a:r>
            <a:r>
              <a:rPr lang="es-ES" sz="2400" b="1" dirty="0">
                <a:latin typeface="Arial Narrow" panose="020B0606020202030204" pitchFamily="34" charset="0"/>
              </a:rPr>
              <a:t> </a:t>
            </a:r>
            <a:r>
              <a:rPr lang="es-ES" sz="2400" b="1" dirty="0" err="1">
                <a:latin typeface="Arial Narrow" panose="020B0606020202030204" pitchFamily="34" charset="0"/>
              </a:rPr>
              <a:t>historical</a:t>
            </a:r>
            <a:r>
              <a:rPr lang="es-ES" sz="2400" b="1" dirty="0">
                <a:latin typeface="Arial Narrow" panose="020B0606020202030204" pitchFamily="34" charset="0"/>
              </a:rPr>
              <a:t>, </a:t>
            </a:r>
            <a:r>
              <a:rPr lang="es-ES" sz="2400" b="1" dirty="0" err="1">
                <a:latin typeface="Arial Narrow" panose="020B0606020202030204" pitchFamily="34" charset="0"/>
              </a:rPr>
              <a:t>political</a:t>
            </a:r>
            <a:r>
              <a:rPr lang="es-ES" sz="2400" b="1" dirty="0">
                <a:latin typeface="Arial Narrow" panose="020B0606020202030204" pitchFamily="34" charset="0"/>
              </a:rPr>
              <a:t>, </a:t>
            </a:r>
            <a:r>
              <a:rPr lang="es-ES" sz="2400" b="1" dirty="0" err="1">
                <a:latin typeface="Arial Narrow" panose="020B0606020202030204" pitchFamily="34" charset="0"/>
              </a:rPr>
              <a:t>economic</a:t>
            </a:r>
            <a:r>
              <a:rPr lang="es-ES" sz="2400" b="1" dirty="0">
                <a:latin typeface="Arial Narrow" panose="020B0606020202030204" pitchFamily="34" charset="0"/>
              </a:rPr>
              <a:t>, social and cultural </a:t>
            </a:r>
            <a:r>
              <a:rPr lang="es-ES" sz="2400" b="1" dirty="0" err="1">
                <a:latin typeface="Arial Narrow" panose="020B0606020202030204" pitchFamily="34" charset="0"/>
              </a:rPr>
              <a:t>factors</a:t>
            </a:r>
            <a:r>
              <a:rPr lang="es-ES" sz="2400" b="1" dirty="0">
                <a:latin typeface="Arial Narrow" panose="020B0606020202030204" pitchFamily="34" charset="0"/>
              </a:rPr>
              <a:t> </a:t>
            </a:r>
            <a:r>
              <a:rPr lang="es-ES" sz="2400" b="1" dirty="0" err="1">
                <a:latin typeface="Arial Narrow" panose="020B0606020202030204" pitchFamily="34" charset="0"/>
              </a:rPr>
              <a:t>which</a:t>
            </a:r>
            <a:r>
              <a:rPr lang="es-ES" sz="2400" b="1" dirty="0">
                <a:latin typeface="Arial Narrow" panose="020B0606020202030204" pitchFamily="34" charset="0"/>
              </a:rPr>
              <a:t> </a:t>
            </a:r>
            <a:r>
              <a:rPr lang="es-ES" sz="2400" b="1" dirty="0" err="1">
                <a:latin typeface="Arial Narrow" panose="020B0606020202030204" pitchFamily="34" charset="0"/>
              </a:rPr>
              <a:t>may</a:t>
            </a:r>
            <a:r>
              <a:rPr lang="es-ES" sz="2400" b="1" dirty="0">
                <a:latin typeface="Arial Narrow" panose="020B0606020202030204" pitchFamily="34" charset="0"/>
              </a:rPr>
              <a:t> </a:t>
            </a:r>
            <a:r>
              <a:rPr lang="es-ES" sz="2400" b="1" dirty="0" err="1">
                <a:latin typeface="Arial Narrow" panose="020B0606020202030204" pitchFamily="34" charset="0"/>
              </a:rPr>
              <a:t>change</a:t>
            </a:r>
            <a:r>
              <a:rPr lang="es-ES" sz="2400" b="1" dirty="0">
                <a:latin typeface="Arial Narrow" panose="020B0606020202030204" pitchFamily="34" charset="0"/>
              </a:rPr>
              <a:t> </a:t>
            </a:r>
            <a:r>
              <a:rPr lang="es-ES" sz="2400" b="1" dirty="0" err="1">
                <a:latin typeface="Arial Narrow" panose="020B0606020202030204" pitchFamily="34" charset="0"/>
              </a:rPr>
              <a:t>over</a:t>
            </a:r>
            <a:r>
              <a:rPr lang="es-ES" sz="2400" b="1" dirty="0">
                <a:latin typeface="Arial Narrow" panose="020B0606020202030204" pitchFamily="34" charset="0"/>
              </a:rPr>
              <a:t> time and </a:t>
            </a:r>
            <a:r>
              <a:rPr lang="es-ES" sz="2400" b="1" dirty="0" err="1">
                <a:latin typeface="Arial Narrow" panose="020B0606020202030204" pitchFamily="34" charset="0"/>
              </a:rPr>
              <a:t>hence</a:t>
            </a:r>
            <a:r>
              <a:rPr lang="es-ES" sz="2400" b="1" dirty="0">
                <a:latin typeface="Arial Narrow" panose="020B0606020202030204" pitchFamily="34" charset="0"/>
              </a:rPr>
              <a:t> </a:t>
            </a:r>
            <a:r>
              <a:rPr lang="es-ES" sz="2400" b="1" dirty="0" err="1">
                <a:latin typeface="Arial Narrow" panose="020B0606020202030204" pitchFamily="34" charset="0"/>
              </a:rPr>
              <a:t>influence</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image</a:t>
            </a:r>
            <a:r>
              <a:rPr lang="es-ES" sz="2400" b="1" dirty="0">
                <a:latin typeface="Arial Narrow" panose="020B0606020202030204" pitchFamily="34" charset="0"/>
              </a:rPr>
              <a:t>,</a:t>
            </a:r>
          </a:p>
        </p:txBody>
      </p:sp>
    </p:spTree>
    <p:extLst>
      <p:ext uri="{BB962C8B-B14F-4D97-AF65-F5344CB8AC3E}">
        <p14:creationId xmlns:p14="http://schemas.microsoft.com/office/powerpoint/2010/main" val="3465371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Resultado de imagen de eiffel tow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19" y="0"/>
            <a:ext cx="925252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3200" b="1" dirty="0">
                <a:latin typeface="Arial Narrow" panose="020B0606020202030204" pitchFamily="34" charset="0"/>
              </a:rPr>
              <a:t>KEY CONCEPTS</a:t>
            </a:r>
            <a:endParaRPr lang="en-US" sz="3200" b="1" dirty="0">
              <a:latin typeface="Arial Narrow" panose="020B0606020202030204" pitchFamily="34" charset="0"/>
            </a:endParaRPr>
          </a:p>
        </p:txBody>
      </p:sp>
      <p:sp>
        <p:nvSpPr>
          <p:cNvPr id="6" name="TextBox 5"/>
          <p:cNvSpPr txBox="1"/>
          <p:nvPr/>
        </p:nvSpPr>
        <p:spPr>
          <a:xfrm>
            <a:off x="457222" y="1484784"/>
            <a:ext cx="8208540" cy="3108543"/>
          </a:xfrm>
          <a:prstGeom prst="rect">
            <a:avLst/>
          </a:prstGeom>
          <a:solidFill>
            <a:schemeClr val="bg1">
              <a:alpha val="84000"/>
            </a:schemeClr>
          </a:solidFill>
        </p:spPr>
        <p:txBody>
          <a:bodyPr wrap="square" rtlCol="0">
            <a:spAutoFit/>
          </a:bodyPr>
          <a:lstStyle/>
          <a:p>
            <a:r>
              <a:rPr lang="es-ES" sz="2800" b="1" u="sng" dirty="0">
                <a:latin typeface="Arial Narrow" panose="020B0606020202030204" pitchFamily="34" charset="0"/>
              </a:rPr>
              <a:t>DESTINATION BRAND</a:t>
            </a:r>
            <a:r>
              <a:rPr lang="es-ES" sz="2400" dirty="0">
                <a:latin typeface="Arial Narrow" panose="020B0606020202030204" pitchFamily="34" charset="0"/>
              </a:rPr>
              <a:t>: </a:t>
            </a:r>
            <a:r>
              <a:rPr lang="es-ES" sz="2400" b="1" dirty="0" err="1">
                <a:latin typeface="Arial Narrow" panose="020B0606020202030204" pitchFamily="34" charset="0"/>
              </a:rPr>
              <a:t>is</a:t>
            </a:r>
            <a:r>
              <a:rPr lang="es-ES" sz="2400" b="1" dirty="0">
                <a:latin typeface="Arial Narrow" panose="020B0606020202030204" pitchFamily="34" charset="0"/>
              </a:rPr>
              <a:t> a </a:t>
            </a:r>
            <a:r>
              <a:rPr lang="es-ES" sz="2400" b="1" dirty="0" err="1">
                <a:latin typeface="Arial Narrow" panose="020B0606020202030204" pitchFamily="34" charset="0"/>
              </a:rPr>
              <a:t>combination</a:t>
            </a:r>
            <a:r>
              <a:rPr lang="es-ES" sz="2400" b="1" dirty="0">
                <a:latin typeface="Arial Narrow" panose="020B0606020202030204" pitchFamily="34" charset="0"/>
              </a:rPr>
              <a:t> of tangible and intangible </a:t>
            </a:r>
            <a:r>
              <a:rPr lang="es-ES" sz="2400" b="1" dirty="0" err="1">
                <a:latin typeface="Arial Narrow" panose="020B0606020202030204" pitchFamily="34" charset="0"/>
              </a:rPr>
              <a:t>characteristics</a:t>
            </a:r>
            <a:r>
              <a:rPr lang="es-ES" sz="2400" b="1" dirty="0">
                <a:latin typeface="Arial Narrow" panose="020B0606020202030204" pitchFamily="34" charset="0"/>
              </a:rPr>
              <a:t> of a </a:t>
            </a:r>
            <a:r>
              <a:rPr lang="es-ES" sz="2400" b="1" dirty="0" err="1">
                <a:latin typeface="Arial Narrow" panose="020B0606020202030204" pitchFamily="34" charset="0"/>
              </a:rPr>
              <a:t>tourism</a:t>
            </a:r>
            <a:r>
              <a:rPr lang="es-ES" sz="2400" b="1" dirty="0">
                <a:latin typeface="Arial Narrow" panose="020B0606020202030204" pitchFamily="34" charset="0"/>
              </a:rPr>
              <a:t> </a:t>
            </a:r>
            <a:r>
              <a:rPr lang="es-ES" sz="2400" b="1" dirty="0" err="1">
                <a:latin typeface="Arial Narrow" panose="020B0606020202030204" pitchFamily="34" charset="0"/>
              </a:rPr>
              <a:t>destination</a:t>
            </a:r>
            <a:r>
              <a:rPr lang="es-ES" sz="2400" b="1" dirty="0">
                <a:latin typeface="Arial Narrow" panose="020B0606020202030204" pitchFamily="34" charset="0"/>
              </a:rPr>
              <a:t> </a:t>
            </a:r>
            <a:r>
              <a:rPr lang="es-ES" sz="2400" b="1" dirty="0" err="1">
                <a:latin typeface="Arial Narrow" panose="020B0606020202030204" pitchFamily="34" charset="0"/>
              </a:rPr>
              <a:t>which</a:t>
            </a:r>
            <a:r>
              <a:rPr lang="es-ES" sz="2400" b="1" dirty="0">
                <a:latin typeface="Arial Narrow" panose="020B0606020202030204" pitchFamily="34" charset="0"/>
              </a:rPr>
              <a:t> </a:t>
            </a:r>
            <a:r>
              <a:rPr lang="es-ES" sz="2400" b="1" dirty="0" err="1">
                <a:latin typeface="Arial Narrow" panose="020B0606020202030204" pitchFamily="34" charset="0"/>
              </a:rPr>
              <a:t>highlights</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unique</a:t>
            </a:r>
            <a:r>
              <a:rPr lang="es-ES" sz="2400" b="1" dirty="0">
                <a:latin typeface="Arial Narrow" panose="020B0606020202030204" pitchFamily="34" charset="0"/>
              </a:rPr>
              <a:t> </a:t>
            </a:r>
            <a:r>
              <a:rPr lang="es-ES" sz="2400" b="1" dirty="0" err="1">
                <a:latin typeface="Arial Narrow" panose="020B0606020202030204" pitchFamily="34" charset="0"/>
              </a:rPr>
              <a:t>competitive</a:t>
            </a:r>
            <a:r>
              <a:rPr lang="es-ES" sz="2400" b="1" dirty="0">
                <a:latin typeface="Arial Narrow" panose="020B0606020202030204" pitchFamily="34" charset="0"/>
              </a:rPr>
              <a:t> </a:t>
            </a:r>
            <a:r>
              <a:rPr lang="es-ES" sz="2400" b="1" dirty="0" err="1">
                <a:latin typeface="Arial Narrow" panose="020B0606020202030204" pitchFamily="34" charset="0"/>
              </a:rPr>
              <a:t>identity</a:t>
            </a:r>
            <a:r>
              <a:rPr lang="es-ES" sz="2400" b="1" dirty="0">
                <a:latin typeface="Arial Narrow" panose="020B0606020202030204" pitchFamily="34" charset="0"/>
              </a:rPr>
              <a:t> and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distinctive</a:t>
            </a:r>
            <a:r>
              <a:rPr lang="es-ES" sz="2400" b="1" dirty="0">
                <a:latin typeface="Arial Narrow" panose="020B0606020202030204" pitchFamily="34" charset="0"/>
              </a:rPr>
              <a:t> </a:t>
            </a:r>
            <a:r>
              <a:rPr lang="es-ES" sz="2400" b="1" dirty="0" err="1">
                <a:latin typeface="Arial Narrow" panose="020B0606020202030204" pitchFamily="34" charset="0"/>
              </a:rPr>
              <a:t>personality</a:t>
            </a:r>
            <a:r>
              <a:rPr lang="es-ES" sz="2400" b="1" dirty="0">
                <a:latin typeface="Arial Narrow" panose="020B0606020202030204" pitchFamily="34" charset="0"/>
              </a:rPr>
              <a:t> of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destination</a:t>
            </a:r>
            <a:r>
              <a:rPr lang="es-ES" sz="2400" b="1" dirty="0">
                <a:latin typeface="Arial Narrow" panose="020B0606020202030204" pitchFamily="34" charset="0"/>
              </a:rPr>
              <a:t> and </a:t>
            </a:r>
            <a:r>
              <a:rPr lang="es-ES" sz="2400" b="1" dirty="0" err="1">
                <a:latin typeface="Arial Narrow" panose="020B0606020202030204" pitchFamily="34" charset="0"/>
              </a:rPr>
              <a:t>differentiates</a:t>
            </a:r>
            <a:r>
              <a:rPr lang="es-ES" sz="2400" b="1" dirty="0">
                <a:latin typeface="Arial Narrow" panose="020B0606020202030204" pitchFamily="34" charset="0"/>
              </a:rPr>
              <a:t> </a:t>
            </a:r>
            <a:r>
              <a:rPr lang="es-ES" sz="2400" b="1" dirty="0" err="1">
                <a:latin typeface="Arial Narrow" panose="020B0606020202030204" pitchFamily="34" charset="0"/>
              </a:rPr>
              <a:t>it</a:t>
            </a:r>
            <a:r>
              <a:rPr lang="es-ES" sz="2400" b="1" dirty="0">
                <a:latin typeface="Arial Narrow" panose="020B0606020202030204" pitchFamily="34" charset="0"/>
              </a:rPr>
              <a:t> </a:t>
            </a:r>
            <a:r>
              <a:rPr lang="es-ES" sz="2400" b="1" dirty="0" err="1">
                <a:latin typeface="Arial Narrow" panose="020B0606020202030204" pitchFamily="34" charset="0"/>
              </a:rPr>
              <a:t>from</a:t>
            </a:r>
            <a:r>
              <a:rPr lang="es-ES" sz="2400" b="1" dirty="0">
                <a:latin typeface="Arial Narrow" panose="020B0606020202030204" pitchFamily="34" charset="0"/>
              </a:rPr>
              <a:t> </a:t>
            </a:r>
            <a:r>
              <a:rPr lang="es-ES" sz="2400" b="1" dirty="0" err="1">
                <a:latin typeface="Arial Narrow" panose="020B0606020202030204" pitchFamily="34" charset="0"/>
              </a:rPr>
              <a:t>its</a:t>
            </a:r>
            <a:r>
              <a:rPr lang="es-ES" sz="2400" b="1" dirty="0">
                <a:latin typeface="Arial Narrow" panose="020B0606020202030204" pitchFamily="34" charset="0"/>
              </a:rPr>
              <a:t> </a:t>
            </a:r>
            <a:r>
              <a:rPr lang="es-ES" sz="2400" b="1" dirty="0" err="1">
                <a:latin typeface="Arial Narrow" panose="020B0606020202030204" pitchFamily="34" charset="0"/>
              </a:rPr>
              <a:t>competitors</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destination</a:t>
            </a:r>
            <a:r>
              <a:rPr lang="es-ES" sz="2400" b="1" dirty="0">
                <a:latin typeface="Arial Narrow" panose="020B0606020202030204" pitchFamily="34" charset="0"/>
              </a:rPr>
              <a:t> </a:t>
            </a:r>
            <a:r>
              <a:rPr lang="es-ES" sz="2400" b="1" dirty="0" err="1">
                <a:latin typeface="Arial Narrow" panose="020B0606020202030204" pitchFamily="34" charset="0"/>
              </a:rPr>
              <a:t>brand</a:t>
            </a:r>
            <a:r>
              <a:rPr lang="es-ES" sz="2400" b="1" dirty="0">
                <a:latin typeface="Arial Narrow" panose="020B0606020202030204" pitchFamily="34" charset="0"/>
              </a:rPr>
              <a:t> </a:t>
            </a:r>
            <a:r>
              <a:rPr lang="es-ES" sz="2400" b="1" dirty="0" err="1">
                <a:latin typeface="Arial Narrow" panose="020B0606020202030204" pitchFamily="34" charset="0"/>
              </a:rPr>
              <a:t>is</a:t>
            </a:r>
            <a:r>
              <a:rPr lang="es-ES" sz="2400" b="1" dirty="0">
                <a:latin typeface="Arial Narrow" panose="020B0606020202030204" pitchFamily="34" charset="0"/>
              </a:rPr>
              <a:t> </a:t>
            </a:r>
            <a:r>
              <a:rPr lang="es-ES" sz="2400" b="1" dirty="0" err="1">
                <a:latin typeface="Arial Narrow" panose="020B0606020202030204" pitchFamily="34" charset="0"/>
              </a:rPr>
              <a:t>not</a:t>
            </a:r>
            <a:r>
              <a:rPr lang="es-ES" sz="2400" b="1" dirty="0">
                <a:latin typeface="Arial Narrow" panose="020B0606020202030204" pitchFamily="34" charset="0"/>
              </a:rPr>
              <a:t> </a:t>
            </a:r>
            <a:r>
              <a:rPr lang="es-ES" sz="2400" b="1" dirty="0" err="1">
                <a:latin typeface="Arial Narrow" panose="020B0606020202030204" pitchFamily="34" charset="0"/>
              </a:rPr>
              <a:t>only</a:t>
            </a:r>
            <a:r>
              <a:rPr lang="es-ES" sz="2400" b="1" dirty="0">
                <a:latin typeface="Arial Narrow" panose="020B0606020202030204" pitchFamily="34" charset="0"/>
              </a:rPr>
              <a:t> a </a:t>
            </a:r>
            <a:r>
              <a:rPr lang="es-ES" sz="2400" b="1" dirty="0" err="1">
                <a:latin typeface="Arial Narrow" panose="020B0606020202030204" pitchFamily="34" charset="0"/>
              </a:rPr>
              <a:t>trademark</a:t>
            </a:r>
            <a:r>
              <a:rPr lang="es-ES" sz="2400" b="1" dirty="0">
                <a:latin typeface="Arial Narrow" panose="020B0606020202030204" pitchFamily="34" charset="0"/>
              </a:rPr>
              <a:t> (logo, symbol </a:t>
            </a:r>
            <a:r>
              <a:rPr lang="es-ES" sz="2400" b="1" dirty="0" err="1">
                <a:latin typeface="Arial Narrow" panose="020B0606020202030204" pitchFamily="34" charset="0"/>
              </a:rPr>
              <a:t>or</a:t>
            </a:r>
            <a:r>
              <a:rPr lang="es-ES" sz="2400" b="1" dirty="0">
                <a:latin typeface="Arial Narrow" panose="020B0606020202030204" pitchFamily="34" charset="0"/>
              </a:rPr>
              <a:t> </a:t>
            </a:r>
            <a:r>
              <a:rPr lang="es-ES" sz="2400" b="1" dirty="0" err="1">
                <a:latin typeface="Arial Narrow" panose="020B0606020202030204" pitchFamily="34" charset="0"/>
              </a:rPr>
              <a:t>icon</a:t>
            </a:r>
            <a:r>
              <a:rPr lang="es-ES" sz="2400" b="1" dirty="0">
                <a:latin typeface="Arial Narrow" panose="020B0606020202030204" pitchFamily="34" charset="0"/>
              </a:rPr>
              <a:t>) </a:t>
            </a:r>
            <a:r>
              <a:rPr lang="es-ES" sz="2400" b="1" dirty="0" err="1">
                <a:latin typeface="Arial Narrow" panose="020B0606020202030204" pitchFamily="34" charset="0"/>
              </a:rPr>
              <a:t>but</a:t>
            </a:r>
            <a:r>
              <a:rPr lang="es-ES" sz="2400" b="1" dirty="0">
                <a:latin typeface="Arial Narrow" panose="020B0606020202030204" pitchFamily="34" charset="0"/>
              </a:rPr>
              <a:t> </a:t>
            </a:r>
            <a:r>
              <a:rPr lang="es-ES" sz="2400" b="1" dirty="0" err="1">
                <a:latin typeface="Arial Narrow" panose="020B0606020202030204" pitchFamily="34" charset="0"/>
              </a:rPr>
              <a:t>an</a:t>
            </a:r>
            <a:r>
              <a:rPr lang="es-ES" sz="2400" b="1" dirty="0">
                <a:latin typeface="Arial Narrow" panose="020B0606020202030204" pitchFamily="34" charset="0"/>
              </a:rPr>
              <a:t> </a:t>
            </a:r>
            <a:r>
              <a:rPr lang="es-ES" sz="2400" b="1" dirty="0" err="1">
                <a:latin typeface="Arial Narrow" panose="020B0606020202030204" pitchFamily="34" charset="0"/>
              </a:rPr>
              <a:t>experience</a:t>
            </a:r>
            <a:r>
              <a:rPr lang="es-ES" sz="2400" b="1" dirty="0">
                <a:latin typeface="Arial Narrow" panose="020B0606020202030204" pitchFamily="34" charset="0"/>
              </a:rPr>
              <a:t>, </a:t>
            </a:r>
            <a:r>
              <a:rPr lang="es-ES" sz="2400" b="1" dirty="0" err="1">
                <a:latin typeface="Arial Narrow" panose="020B0606020202030204" pitchFamily="34" charset="0"/>
              </a:rPr>
              <a:t>image</a:t>
            </a:r>
            <a:r>
              <a:rPr lang="es-ES" sz="2400" b="1" dirty="0">
                <a:latin typeface="Arial Narrow" panose="020B0606020202030204" pitchFamily="34" charset="0"/>
              </a:rPr>
              <a:t> and a </a:t>
            </a:r>
            <a:r>
              <a:rPr lang="es-ES" sz="2400" b="1" dirty="0" err="1">
                <a:latin typeface="Arial Narrow" panose="020B0606020202030204" pitchFamily="34" charset="0"/>
              </a:rPr>
              <a:t>promise</a:t>
            </a:r>
            <a:r>
              <a:rPr lang="es-ES" sz="2400" b="1" dirty="0">
                <a:latin typeface="Arial Narrow" panose="020B0606020202030204" pitchFamily="34" charset="0"/>
              </a:rPr>
              <a:t> </a:t>
            </a:r>
            <a:r>
              <a:rPr lang="es-ES" sz="2400" b="1" dirty="0" err="1">
                <a:latin typeface="Arial Narrow" panose="020B0606020202030204" pitchFamily="34" charset="0"/>
              </a:rPr>
              <a:t>which</a:t>
            </a:r>
            <a:r>
              <a:rPr lang="es-ES" sz="2400" b="1" dirty="0">
                <a:latin typeface="Arial Narrow" panose="020B0606020202030204" pitchFamily="34" charset="0"/>
              </a:rPr>
              <a:t> </a:t>
            </a:r>
            <a:r>
              <a:rPr lang="es-ES" sz="2400" b="1" dirty="0" err="1">
                <a:latin typeface="Arial Narrow" panose="020B0606020202030204" pitchFamily="34" charset="0"/>
              </a:rPr>
              <a:t>signals</a:t>
            </a:r>
            <a:r>
              <a:rPr lang="es-ES" sz="2400" b="1" dirty="0">
                <a:latin typeface="Arial Narrow" panose="020B0606020202030204" pitchFamily="34" charset="0"/>
              </a:rPr>
              <a:t> a </a:t>
            </a:r>
            <a:r>
              <a:rPr lang="es-ES" sz="2400" b="1" dirty="0" err="1">
                <a:latin typeface="Arial Narrow" panose="020B0606020202030204" pitchFamily="34" charset="0"/>
              </a:rPr>
              <a:t>value</a:t>
            </a:r>
            <a:r>
              <a:rPr lang="es-ES" sz="2400" b="1" dirty="0">
                <a:latin typeface="Arial Narrow" panose="020B0606020202030204" pitchFamily="34" charset="0"/>
              </a:rPr>
              <a:t> </a:t>
            </a:r>
            <a:r>
              <a:rPr lang="es-ES" sz="2400" b="1" dirty="0" err="1">
                <a:latin typeface="Arial Narrow" panose="020B0606020202030204" pitchFamily="34" charset="0"/>
              </a:rPr>
              <a:t>system</a:t>
            </a:r>
            <a:r>
              <a:rPr lang="es-ES" sz="2400" b="1" dirty="0">
                <a:latin typeface="Arial Narrow" panose="020B0606020202030204" pitchFamily="34" charset="0"/>
              </a:rPr>
              <a:t> and </a:t>
            </a:r>
            <a:r>
              <a:rPr lang="es-ES" sz="2400" b="1" dirty="0" err="1">
                <a:latin typeface="Arial Narrow" panose="020B0606020202030204" pitchFamily="34" charset="0"/>
              </a:rPr>
              <a:t>positioning</a:t>
            </a:r>
            <a:r>
              <a:rPr lang="es-ES" sz="2400" dirty="0">
                <a:latin typeface="Arial Narrow" panose="020B0606020202030204" pitchFamily="34" charset="0"/>
              </a:rPr>
              <a:t>.</a:t>
            </a:r>
          </a:p>
          <a:p>
            <a:endParaRPr lang="es-ES" sz="2400" dirty="0">
              <a:latin typeface="Arial Narrow" panose="020B0606020202030204" pitchFamily="34"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833664"/>
            <a:ext cx="5328592"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705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19256" cy="1008112"/>
          </a:xfrm>
          <a:solidFill>
            <a:schemeClr val="tx2">
              <a:lumMod val="20000"/>
              <a:lumOff val="80000"/>
              <a:alpha val="68000"/>
            </a:schemeClr>
          </a:solidFill>
        </p:spPr>
        <p:txBody>
          <a:bodyPr>
            <a:normAutofit/>
          </a:bodyPr>
          <a:lstStyle/>
          <a:p>
            <a:r>
              <a:rPr lang="es-ES" sz="3200" b="1" dirty="0">
                <a:latin typeface="Arial Narrow" panose="020B0606020202030204" pitchFamily="34" charset="0"/>
              </a:rPr>
              <a:t>KEY CONCEPTS</a:t>
            </a:r>
            <a:endParaRPr lang="en-US" sz="3200" b="1" dirty="0">
              <a:latin typeface="Arial Narrow" panose="020B0606020202030204" pitchFamily="34" charset="0"/>
            </a:endParaRPr>
          </a:p>
        </p:txBody>
      </p:sp>
      <p:sp>
        <p:nvSpPr>
          <p:cNvPr id="6" name="TextBox 5"/>
          <p:cNvSpPr txBox="1"/>
          <p:nvPr/>
        </p:nvSpPr>
        <p:spPr>
          <a:xfrm>
            <a:off x="457222" y="1484784"/>
            <a:ext cx="8208540" cy="5386090"/>
          </a:xfrm>
          <a:prstGeom prst="rect">
            <a:avLst/>
          </a:prstGeom>
          <a:solidFill>
            <a:schemeClr val="bg1">
              <a:alpha val="84000"/>
            </a:schemeClr>
          </a:solidFill>
        </p:spPr>
        <p:txBody>
          <a:bodyPr wrap="square" rtlCol="0">
            <a:spAutoFit/>
          </a:bodyPr>
          <a:lstStyle/>
          <a:p>
            <a:r>
              <a:rPr lang="es-ES" sz="2800" b="1" u="sng" dirty="0">
                <a:latin typeface="Arial Narrow" panose="020B0606020202030204" pitchFamily="34" charset="0"/>
              </a:rPr>
              <a:t>DESTINATION  POSITIONING </a:t>
            </a:r>
            <a:r>
              <a:rPr lang="es-ES" sz="2400" b="1" dirty="0" err="1">
                <a:latin typeface="Arial Narrow" panose="020B0606020202030204" pitchFamily="34" charset="0"/>
              </a:rPr>
              <a:t>is</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perception</a:t>
            </a:r>
            <a:r>
              <a:rPr lang="es-ES" sz="2400" b="1" dirty="0">
                <a:latin typeface="Arial Narrow" panose="020B0606020202030204" pitchFamily="34" charset="0"/>
              </a:rPr>
              <a:t> of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destination</a:t>
            </a:r>
            <a:r>
              <a:rPr lang="es-ES" sz="2400" b="1" dirty="0">
                <a:latin typeface="Arial Narrow" panose="020B0606020202030204" pitchFamily="34" charset="0"/>
              </a:rPr>
              <a:t> in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marketplace</a:t>
            </a:r>
            <a:r>
              <a:rPr lang="es-ES" sz="2400" b="1" dirty="0">
                <a:latin typeface="Arial Narrow" panose="020B0606020202030204" pitchFamily="34" charset="0"/>
              </a:rPr>
              <a:t>  </a:t>
            </a:r>
            <a:r>
              <a:rPr lang="es-ES" sz="2400" b="1" dirty="0" err="1">
                <a:latin typeface="Arial Narrow" panose="020B0606020202030204" pitchFamily="34" charset="0"/>
              </a:rPr>
              <a:t>by</a:t>
            </a:r>
            <a:r>
              <a:rPr lang="es-ES" sz="2400" b="1" dirty="0">
                <a:latin typeface="Arial Narrow" panose="020B0606020202030204" pitchFamily="34" charset="0"/>
              </a:rPr>
              <a:t> </a:t>
            </a:r>
            <a:r>
              <a:rPr lang="es-ES" sz="2400" b="1" dirty="0" err="1">
                <a:latin typeface="Arial Narrow" panose="020B0606020202030204" pitchFamily="34" charset="0"/>
              </a:rPr>
              <a:t>the</a:t>
            </a:r>
            <a:r>
              <a:rPr lang="es-ES" sz="2400" b="1" dirty="0">
                <a:latin typeface="Arial Narrow" panose="020B0606020202030204" pitchFamily="34" charset="0"/>
              </a:rPr>
              <a:t> actual and </a:t>
            </a:r>
            <a:r>
              <a:rPr lang="es-ES" sz="2400" b="1" dirty="0" err="1">
                <a:latin typeface="Arial Narrow" panose="020B0606020202030204" pitchFamily="34" charset="0"/>
              </a:rPr>
              <a:t>potential</a:t>
            </a:r>
            <a:r>
              <a:rPr lang="es-ES" sz="2400" b="1" dirty="0">
                <a:latin typeface="Arial Narrow" panose="020B0606020202030204" pitchFamily="34" charset="0"/>
              </a:rPr>
              <a:t> </a:t>
            </a:r>
            <a:r>
              <a:rPr lang="es-ES" sz="2400" b="1" dirty="0" err="1">
                <a:latin typeface="Arial Narrow" panose="020B0606020202030204" pitchFamily="34" charset="0"/>
              </a:rPr>
              <a:t>visitors</a:t>
            </a:r>
            <a:r>
              <a:rPr lang="es-ES" sz="2400" b="1" dirty="0">
                <a:latin typeface="Arial Narrow" panose="020B0606020202030204" pitchFamily="34" charset="0"/>
              </a:rPr>
              <a:t> in </a:t>
            </a:r>
            <a:r>
              <a:rPr lang="es-ES" sz="2400" b="1" dirty="0" err="1">
                <a:latin typeface="Arial Narrow" panose="020B0606020202030204" pitchFamily="34" charset="0"/>
              </a:rPr>
              <a:t>terms</a:t>
            </a:r>
            <a:r>
              <a:rPr lang="es-ES" sz="2400" b="1" dirty="0">
                <a:latin typeface="Arial Narrow" panose="020B0606020202030204" pitchFamily="34" charset="0"/>
              </a:rPr>
              <a:t> of </a:t>
            </a:r>
            <a:r>
              <a:rPr lang="es-ES" sz="2400" b="1" dirty="0" err="1">
                <a:latin typeface="Arial Narrow" panose="020B0606020202030204" pitchFamily="34" charset="0"/>
              </a:rPr>
              <a:t>the</a:t>
            </a:r>
            <a:r>
              <a:rPr lang="es-ES" sz="2400" b="1" dirty="0">
                <a:latin typeface="Arial Narrow" panose="020B0606020202030204" pitchFamily="34" charset="0"/>
              </a:rPr>
              <a:t> </a:t>
            </a:r>
            <a:r>
              <a:rPr lang="es-ES" sz="2400" b="1" dirty="0" err="1">
                <a:latin typeface="Arial Narrow" panose="020B0606020202030204" pitchFamily="34" charset="0"/>
              </a:rPr>
              <a:t>experience</a:t>
            </a:r>
            <a:r>
              <a:rPr lang="es-ES" sz="2400" b="1" dirty="0">
                <a:latin typeface="Arial Narrow" panose="020B0606020202030204" pitchFamily="34" charset="0"/>
              </a:rPr>
              <a:t> </a:t>
            </a:r>
            <a:r>
              <a:rPr lang="es-ES" sz="2400" b="1" dirty="0" err="1">
                <a:latin typeface="Arial Narrow" panose="020B0606020202030204" pitchFamily="34" charset="0"/>
              </a:rPr>
              <a:t>it</a:t>
            </a:r>
            <a:r>
              <a:rPr lang="es-ES" sz="2400" b="1" dirty="0">
                <a:latin typeface="Arial Narrow" panose="020B0606020202030204" pitchFamily="34" charset="0"/>
              </a:rPr>
              <a:t> </a:t>
            </a:r>
            <a:r>
              <a:rPr lang="es-ES" sz="2400" b="1" dirty="0" err="1">
                <a:latin typeface="Arial Narrow" panose="020B0606020202030204" pitchFamily="34" charset="0"/>
              </a:rPr>
              <a:t>provides</a:t>
            </a:r>
            <a:r>
              <a:rPr lang="es-ES" sz="2400" dirty="0">
                <a:latin typeface="Arial Narrow" panose="020B0606020202030204" pitchFamily="34" charset="0"/>
              </a:rPr>
              <a:t> </a:t>
            </a:r>
            <a:r>
              <a:rPr lang="es-ES" sz="2400" b="1" i="1" dirty="0" err="1">
                <a:solidFill>
                  <a:srgbClr val="FF0000"/>
                </a:solidFill>
                <a:latin typeface="Arial Narrow" panose="020B0606020202030204" pitchFamily="34" charset="0"/>
              </a:rPr>
              <a:t>relative</a:t>
            </a:r>
            <a:r>
              <a:rPr lang="es-ES" sz="2400" b="1" i="1" dirty="0">
                <a:solidFill>
                  <a:srgbClr val="FF0000"/>
                </a:solidFill>
                <a:latin typeface="Arial Narrow" panose="020B0606020202030204" pitchFamily="34" charset="0"/>
              </a:rPr>
              <a:t> </a:t>
            </a:r>
            <a:r>
              <a:rPr lang="es-ES" sz="2400" b="1" i="1" dirty="0" err="1">
                <a:solidFill>
                  <a:srgbClr val="FF0000"/>
                </a:solidFill>
                <a:latin typeface="Arial Narrow" panose="020B0606020202030204" pitchFamily="34" charset="0"/>
              </a:rPr>
              <a:t>to</a:t>
            </a:r>
            <a:r>
              <a:rPr lang="es-ES" sz="2400" b="1" i="1" dirty="0">
                <a:solidFill>
                  <a:srgbClr val="FF0000"/>
                </a:solidFill>
                <a:latin typeface="Arial Narrow" panose="020B0606020202030204" pitchFamily="34" charset="0"/>
              </a:rPr>
              <a:t> </a:t>
            </a:r>
            <a:r>
              <a:rPr lang="es-ES" sz="2400" b="1" i="1" dirty="0" err="1">
                <a:solidFill>
                  <a:srgbClr val="FF0000"/>
                </a:solidFill>
                <a:latin typeface="Arial Narrow" panose="020B0606020202030204" pitchFamily="34" charset="0"/>
              </a:rPr>
              <a:t>competing</a:t>
            </a:r>
            <a:r>
              <a:rPr lang="es-ES" sz="2400" b="1" i="1" dirty="0">
                <a:solidFill>
                  <a:srgbClr val="FF0000"/>
                </a:solidFill>
                <a:latin typeface="Arial Narrow" panose="020B0606020202030204" pitchFamily="34" charset="0"/>
              </a:rPr>
              <a:t> </a:t>
            </a:r>
            <a:r>
              <a:rPr lang="es-ES" sz="2400" b="1" i="1" dirty="0" err="1">
                <a:solidFill>
                  <a:srgbClr val="FF0000"/>
                </a:solidFill>
                <a:latin typeface="Arial Narrow" panose="020B0606020202030204" pitchFamily="34" charset="0"/>
              </a:rPr>
              <a:t>destinations</a:t>
            </a:r>
            <a:r>
              <a:rPr lang="es-ES" sz="2400" dirty="0">
                <a:solidFill>
                  <a:srgbClr val="FF0000"/>
                </a:solidFill>
                <a:latin typeface="Arial Narrow" panose="020B0606020202030204" pitchFamily="34" charset="0"/>
              </a:rPr>
              <a:t>.</a:t>
            </a:r>
          </a:p>
          <a:p>
            <a:endParaRPr lang="es-ES" sz="2400" dirty="0">
              <a:latin typeface="Arial Narrow" panose="020B0606020202030204" pitchFamily="34" charset="0"/>
            </a:endParaRPr>
          </a:p>
          <a:p>
            <a:pPr>
              <a:buFont typeface="Arial" panose="020B0604020202020204" pitchFamily="34" charset="0"/>
              <a:buChar char="•"/>
            </a:pPr>
            <a:r>
              <a:rPr lang="es-ES" sz="2800" b="1" u="sng" dirty="0">
                <a:latin typeface="Arial Narrow" panose="020B0606020202030204" pitchFamily="34" charset="0"/>
              </a:rPr>
              <a:t>DIFERENTIATION:</a:t>
            </a:r>
            <a:r>
              <a:rPr lang="es-ES" sz="2800" dirty="0">
                <a:latin typeface="Arial Narrow" panose="020B0606020202030204" pitchFamily="34" charset="0"/>
              </a:rPr>
              <a:t> </a:t>
            </a:r>
          </a:p>
          <a:p>
            <a:pPr>
              <a:buFont typeface="Arial" panose="020B0604020202020204" pitchFamily="34" charset="0"/>
              <a:buChar char="•"/>
            </a:pPr>
            <a:endParaRPr lang="es-ES" sz="2400" dirty="0">
              <a:latin typeface="Arial Narrow" panose="020B0606020202030204" pitchFamily="34" charset="0"/>
            </a:endParaRPr>
          </a:p>
          <a:p>
            <a:pPr>
              <a:buFont typeface="Arial" panose="020B0604020202020204" pitchFamily="34" charset="0"/>
              <a:buChar char="•"/>
            </a:pPr>
            <a:endParaRPr lang="es-ES" sz="2400" dirty="0">
              <a:latin typeface="Arial Narrow" panose="020B0606020202030204" pitchFamily="34" charset="0"/>
            </a:endParaRPr>
          </a:p>
          <a:p>
            <a:pPr>
              <a:buFont typeface="Arial" panose="020B0604020202020204" pitchFamily="34" charset="0"/>
              <a:buChar char="•"/>
            </a:pPr>
            <a:endParaRPr lang="es-ES" sz="2400" dirty="0">
              <a:latin typeface="Arial Narrow" panose="020B0606020202030204" pitchFamily="34" charset="0"/>
            </a:endParaRPr>
          </a:p>
          <a:p>
            <a:pPr>
              <a:buFont typeface="Arial" panose="020B0604020202020204" pitchFamily="34" charset="0"/>
              <a:buChar char="•"/>
            </a:pPr>
            <a:endParaRPr lang="es-ES" sz="2400" dirty="0">
              <a:latin typeface="Arial Narrow" panose="020B0606020202030204" pitchFamily="34" charset="0"/>
            </a:endParaRPr>
          </a:p>
          <a:p>
            <a:pPr>
              <a:buFont typeface="Arial" panose="020B0604020202020204" pitchFamily="34" charset="0"/>
              <a:buChar char="•"/>
            </a:pPr>
            <a:endParaRPr lang="es-ES" sz="2400" dirty="0">
              <a:latin typeface="Arial Narrow" panose="020B0606020202030204" pitchFamily="34" charset="0"/>
            </a:endParaRPr>
          </a:p>
          <a:p>
            <a:pPr>
              <a:buFont typeface="Arial" panose="020B0604020202020204" pitchFamily="34" charset="0"/>
              <a:buChar char="•"/>
            </a:pPr>
            <a:endParaRPr lang="es-ES" sz="2400" dirty="0">
              <a:latin typeface="Arial Narrow" panose="020B0606020202030204" pitchFamily="34" charset="0"/>
            </a:endParaRPr>
          </a:p>
          <a:p>
            <a:pPr>
              <a:buFont typeface="Arial" panose="020B0604020202020204" pitchFamily="34" charset="0"/>
              <a:buChar char="•"/>
            </a:pPr>
            <a:endParaRPr lang="es-ES" sz="2400" dirty="0">
              <a:latin typeface="Arial Narrow" panose="020B0606020202030204" pitchFamily="34" charset="0"/>
            </a:endParaRPr>
          </a:p>
          <a:p>
            <a:pPr>
              <a:buFont typeface="Arial" panose="020B0604020202020204" pitchFamily="34" charset="0"/>
              <a:buChar char="•"/>
            </a:pPr>
            <a:endParaRPr lang="es-ES" sz="2400" dirty="0">
              <a:latin typeface="Arial Narrow" panose="020B0606020202030204" pitchFamily="34" charset="0"/>
            </a:endParaRPr>
          </a:p>
        </p:txBody>
      </p:sp>
      <p:pic>
        <p:nvPicPr>
          <p:cNvPr id="8" name="Picture 7"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996952"/>
            <a:ext cx="2983810" cy="232737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87624" y="4437112"/>
            <a:ext cx="3533775"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8558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esultado de imagen de urban touris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63" y="-3449"/>
            <a:ext cx="5836587" cy="2225685"/>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Resultado de imagen de rome c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9778" y="4653136"/>
            <a:ext cx="5674222" cy="2265256"/>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descr="Resultado de imagen de par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0867" y="2208689"/>
            <a:ext cx="3718683" cy="2460731"/>
          </a:xfrm>
          <a:prstGeom prst="rect">
            <a:avLst/>
          </a:prstGeom>
          <a:noFill/>
          <a:extLst>
            <a:ext uri="{909E8E84-426E-40DD-AFC4-6F175D3DCCD1}">
              <a14:hiddenFill xmlns:a14="http://schemas.microsoft.com/office/drawing/2010/main">
                <a:solidFill>
                  <a:srgbClr val="FFFFFF"/>
                </a:solidFill>
              </a14:hiddenFill>
            </a:ext>
          </a:extLst>
        </p:spPr>
      </p:pic>
      <p:pic>
        <p:nvPicPr>
          <p:cNvPr id="28680" name="Picture 8" descr="Resultado de imagen de shangha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34" y="4653134"/>
            <a:ext cx="3504711" cy="2265258"/>
          </a:xfrm>
          <a:prstGeom prst="rect">
            <a:avLst/>
          </a:prstGeom>
          <a:noFill/>
          <a:extLst>
            <a:ext uri="{909E8E84-426E-40DD-AFC4-6F175D3DCCD1}">
              <a14:hiddenFill xmlns:a14="http://schemas.microsoft.com/office/drawing/2010/main">
                <a:solidFill>
                  <a:srgbClr val="FFFFFF"/>
                </a:solidFill>
              </a14:hiddenFill>
            </a:ext>
          </a:extLst>
        </p:spPr>
      </p:pic>
      <p:pic>
        <p:nvPicPr>
          <p:cNvPr id="28682" name="Picture 10" descr="Resultado de imagen de cape tow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9550" y="2204067"/>
            <a:ext cx="3304449" cy="2435433"/>
          </a:xfrm>
          <a:prstGeom prst="rect">
            <a:avLst/>
          </a:prstGeom>
          <a:noFill/>
          <a:extLst>
            <a:ext uri="{909E8E84-426E-40DD-AFC4-6F175D3DCCD1}">
              <a14:hiddenFill xmlns:a14="http://schemas.microsoft.com/office/drawing/2010/main">
                <a:solidFill>
                  <a:srgbClr val="FFFFFF"/>
                </a:solidFill>
              </a14:hiddenFill>
            </a:ext>
          </a:extLst>
        </p:spPr>
      </p:pic>
      <p:pic>
        <p:nvPicPr>
          <p:cNvPr id="28683"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934" y="2220638"/>
            <a:ext cx="2187295" cy="2448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85" name="Picture 13" descr="Resultado de imagen de toky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08569" y="0"/>
            <a:ext cx="3335430" cy="22086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59632" y="2452287"/>
            <a:ext cx="5743601" cy="1938992"/>
          </a:xfrm>
          <a:prstGeom prst="rect">
            <a:avLst/>
          </a:prstGeom>
          <a:solidFill>
            <a:schemeClr val="bg1">
              <a:alpha val="72000"/>
            </a:schemeClr>
          </a:solidFill>
        </p:spPr>
        <p:txBody>
          <a:bodyPr wrap="square" rtlCol="0" anchor="ctr" anchorCtr="0">
            <a:spAutoFit/>
          </a:bodyPr>
          <a:lstStyle/>
          <a:p>
            <a:pPr algn="ctr"/>
            <a:endParaRPr lang="en-US" sz="4000" b="1" dirty="0">
              <a:latin typeface="Arial Narrow" panose="020B0606020202030204" pitchFamily="34" charset="0"/>
            </a:endParaRPr>
          </a:p>
          <a:p>
            <a:pPr algn="ctr"/>
            <a:r>
              <a:rPr lang="en-US" sz="4000" b="1" dirty="0">
                <a:latin typeface="Arial Narrow" panose="020B0606020202030204" pitchFamily="34" charset="0"/>
              </a:rPr>
              <a:t>Differentiation</a:t>
            </a:r>
          </a:p>
          <a:p>
            <a:pPr algn="ctr"/>
            <a:endParaRPr lang="en-US" sz="4000" dirty="0">
              <a:latin typeface="Arial Narrow" panose="020B0606020202030204" pitchFamily="34" charset="0"/>
            </a:endParaRPr>
          </a:p>
        </p:txBody>
      </p:sp>
    </p:spTree>
    <p:extLst>
      <p:ext uri="{BB962C8B-B14F-4D97-AF65-F5344CB8AC3E}">
        <p14:creationId xmlns:p14="http://schemas.microsoft.com/office/powerpoint/2010/main" val="1990934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descr="Resultado de imagen de beach destin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9217"/>
            <a:ext cx="6048000" cy="2160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n-US" sz="3200" b="1" dirty="0">
                <a:latin typeface="Arial Narrow" panose="020B0606020202030204" pitchFamily="34" charset="0"/>
              </a:rPr>
              <a:t>Differentiate or die…</a:t>
            </a: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76872"/>
            <a:ext cx="3689851" cy="2422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descr="Resultado de imagen de beach destinatio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000" y="4704798"/>
            <a:ext cx="3096000" cy="215320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9850" y="2276872"/>
            <a:ext cx="5515803" cy="2422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204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0" y="-1"/>
            <a:ext cx="5238750" cy="3245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917218" cy="3245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n-US" sz="3200" b="1" dirty="0">
                <a:latin typeface="Arial Narrow" panose="020B0606020202030204" pitchFamily="34" charset="0"/>
              </a:rPr>
              <a:t>Differentiate or die…</a:t>
            </a: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33470"/>
            <a:ext cx="4184982" cy="3624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4982" y="3233470"/>
            <a:ext cx="2282370" cy="1709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Resultado de imagen de hotel benidor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84982" y="4943044"/>
            <a:ext cx="4959018" cy="1914956"/>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Imagen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67352" y="3233470"/>
            <a:ext cx="2676648" cy="1756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424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457200" y="260648"/>
            <a:ext cx="8219256" cy="1008112"/>
          </a:xfrm>
          <a:solidFill>
            <a:schemeClr val="tx2">
              <a:lumMod val="20000"/>
              <a:lumOff val="80000"/>
              <a:alpha val="68000"/>
            </a:schemeClr>
          </a:solidFill>
        </p:spPr>
        <p:txBody>
          <a:bodyPr>
            <a:normAutofit/>
          </a:bodyPr>
          <a:lstStyle/>
          <a:p>
            <a:r>
              <a:rPr lang="en-US" sz="3200" b="1" dirty="0">
                <a:latin typeface="Arial Narrow" panose="020B0606020202030204" pitchFamily="34" charset="0"/>
              </a:rPr>
              <a:t>Generic</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5" y="1556791"/>
            <a:ext cx="3888431" cy="229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98370"/>
            <a:ext cx="3888432" cy="2372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556791"/>
            <a:ext cx="3888432" cy="2297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024" y="4077072"/>
            <a:ext cx="3888432" cy="2447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88296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37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457200" y="260648"/>
            <a:ext cx="8219256" cy="1008112"/>
          </a:xfrm>
          <a:solidFill>
            <a:schemeClr val="tx2">
              <a:lumMod val="20000"/>
              <a:lumOff val="80000"/>
              <a:alpha val="68000"/>
            </a:schemeClr>
          </a:solidFill>
        </p:spPr>
        <p:txBody>
          <a:bodyPr>
            <a:normAutofit/>
          </a:bodyPr>
          <a:lstStyle/>
          <a:p>
            <a:r>
              <a:rPr lang="en-US" sz="3200" b="1" dirty="0">
                <a:latin typeface="Arial Narrow" panose="020B0606020202030204" pitchFamily="34" charset="0"/>
              </a:rPr>
              <a:t>DISTINCTIVE:</a:t>
            </a:r>
          </a:p>
        </p:txBody>
      </p:sp>
    </p:spTree>
    <p:extLst>
      <p:ext uri="{BB962C8B-B14F-4D97-AF65-F5344CB8AC3E}">
        <p14:creationId xmlns:p14="http://schemas.microsoft.com/office/powerpoint/2010/main" val="3321165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n-US" sz="3200" b="1" dirty="0">
                <a:latin typeface="Arial Narrow" panose="020B0606020202030204" pitchFamily="34" charset="0"/>
              </a:rPr>
              <a:t>APPROPRIATE:</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8402"/>
            <a:ext cx="4131677" cy="2564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4452938"/>
            <a:ext cx="5394562"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descr="Imagen relacionad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575" y="-7566026"/>
            <a:ext cx="8091843" cy="540000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Imagen relacionad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1676" y="4288402"/>
            <a:ext cx="5012323" cy="2569598"/>
          </a:xfrm>
          <a:prstGeom prst="rect">
            <a:avLst/>
          </a:prstGeom>
          <a:noFill/>
          <a:extLst>
            <a:ext uri="{909E8E84-426E-40DD-AFC4-6F175D3DCCD1}">
              <a14:hiddenFill xmlns:a14="http://schemas.microsoft.com/office/drawing/2010/main">
                <a:solidFill>
                  <a:srgbClr val="FFFFFF"/>
                </a:solidFill>
              </a14:hiddenFill>
            </a:ext>
          </a:extLst>
        </p:spPr>
      </p:pic>
      <p:pic>
        <p:nvPicPr>
          <p:cNvPr id="1024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8022" y="1435568"/>
            <a:ext cx="3985978" cy="2852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5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444757"/>
            <a:ext cx="5158022" cy="2843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8380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n-US" sz="3200" b="1" dirty="0">
                <a:latin typeface="Arial Narrow" panose="020B0606020202030204" pitchFamily="34" charset="0"/>
              </a:rPr>
              <a:t>GASTRONOMY:</a:t>
            </a:r>
          </a:p>
        </p:txBody>
      </p:sp>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4452938"/>
            <a:ext cx="5394562"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7566026"/>
            <a:ext cx="8091843" cy="540000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556792"/>
            <a:ext cx="3888432" cy="2450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178" y="4266176"/>
            <a:ext cx="3890798" cy="2326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4266176"/>
            <a:ext cx="3816424" cy="2326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032" y="1556792"/>
            <a:ext cx="3816424" cy="2450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2965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1229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67934"/>
            <a:ext cx="3465788" cy="4290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9929"/>
            <a:ext cx="4201496" cy="2548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1496" y="-1"/>
            <a:ext cx="4942503" cy="1930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n-US" sz="3200" b="1" dirty="0">
                <a:latin typeface="Arial Narrow" panose="020B0606020202030204" pitchFamily="34" charset="0"/>
              </a:rPr>
              <a:t>ARCHITECTURE:</a:t>
            </a:r>
          </a:p>
        </p:txBody>
      </p:sp>
      <p:pic>
        <p:nvPicPr>
          <p:cNvPr id="1024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9000" y="-4452938"/>
            <a:ext cx="5394562"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descr="Imagen relacionad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5575" y="-7566026"/>
            <a:ext cx="8091843" cy="5400000"/>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5398" y="1930664"/>
            <a:ext cx="3139403" cy="2832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4217" y="1930664"/>
            <a:ext cx="3731181"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84217" y="4162912"/>
            <a:ext cx="3752768" cy="2695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7" name="Picture 9" descr="Resultado de imagen de temple chin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36985" y="4653136"/>
            <a:ext cx="3093672" cy="2204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145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01" y="4149082"/>
            <a:ext cx="4381499" cy="2708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
            <a:ext cx="4762500" cy="2996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49081"/>
            <a:ext cx="4762501" cy="271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2500" y="-2"/>
            <a:ext cx="4381498" cy="2996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0" y="2996951"/>
            <a:ext cx="9143998" cy="1152129"/>
          </a:xfrm>
          <a:solidFill>
            <a:schemeClr val="bg1">
              <a:alpha val="68000"/>
            </a:schemeClr>
          </a:solidFill>
        </p:spPr>
        <p:txBody>
          <a:bodyPr>
            <a:normAutofit/>
          </a:bodyPr>
          <a:lstStyle/>
          <a:p>
            <a:r>
              <a:rPr lang="en-US" sz="3200" b="1" dirty="0">
                <a:latin typeface="Arial Narrow" panose="020B0606020202030204" pitchFamily="34" charset="0"/>
              </a:rPr>
              <a:t>CUSTOMS &amp; TRADITIONS</a:t>
            </a:r>
          </a:p>
        </p:txBody>
      </p:sp>
    </p:spTree>
    <p:extLst>
      <p:ext uri="{BB962C8B-B14F-4D97-AF65-F5344CB8AC3E}">
        <p14:creationId xmlns:p14="http://schemas.microsoft.com/office/powerpoint/2010/main" val="5139026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4452938"/>
            <a:ext cx="5394562"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7566026"/>
            <a:ext cx="8091843" cy="5400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457200" y="260648"/>
            <a:ext cx="8219256" cy="1008112"/>
          </a:xfrm>
          <a:solidFill>
            <a:schemeClr val="tx2">
              <a:lumMod val="20000"/>
              <a:lumOff val="80000"/>
              <a:alpha val="68000"/>
            </a:schemeClr>
          </a:solidFill>
        </p:spPr>
        <p:txBody>
          <a:bodyPr>
            <a:normAutofit/>
          </a:bodyPr>
          <a:lstStyle/>
          <a:p>
            <a:r>
              <a:rPr lang="en-US" sz="3200" b="1" dirty="0">
                <a:latin typeface="Arial Narrow" panose="020B0606020202030204" pitchFamily="34" charset="0"/>
              </a:rPr>
              <a:t>LOCAL PRODUCTS:</a:t>
            </a:r>
          </a:p>
        </p:txBody>
      </p:sp>
      <p:pic>
        <p:nvPicPr>
          <p:cNvPr id="14338" name="Picture 2" descr="Resultado de imagen de african mas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84" y="1370294"/>
            <a:ext cx="3340732" cy="3356992"/>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216" y="1390824"/>
            <a:ext cx="2520280"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92663" y="4409104"/>
            <a:ext cx="2108833" cy="2108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5"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20498" y="3865538"/>
            <a:ext cx="2655771" cy="2655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3848" y="1390824"/>
            <a:ext cx="2952750"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6"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23528" y="4077072"/>
            <a:ext cx="987969" cy="2613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4"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67944" y="4742196"/>
            <a:ext cx="1691680" cy="1948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7"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37946" y="4105280"/>
            <a:ext cx="1218944" cy="1882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7926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4452938"/>
            <a:ext cx="5394562"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7566026"/>
            <a:ext cx="8091843" cy="5400000"/>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580"/>
            <a:ext cx="4655537" cy="2859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9597" y="4552257"/>
            <a:ext cx="3491880" cy="230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978919"/>
            <a:ext cx="2915816" cy="1879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852935"/>
            <a:ext cx="3779912" cy="2159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9563" y="2852935"/>
            <a:ext cx="2763359" cy="4019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1"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41677" y="2852935"/>
            <a:ext cx="2659800" cy="215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2"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55537" y="0"/>
            <a:ext cx="4487385" cy="2852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n-US" sz="3200" b="1" dirty="0">
                <a:latin typeface="Arial Narrow" panose="020B0606020202030204" pitchFamily="34" charset="0"/>
              </a:rPr>
              <a:t>And so much more; hospitality, lifestyle, etc.</a:t>
            </a:r>
          </a:p>
        </p:txBody>
      </p:sp>
    </p:spTree>
    <p:extLst>
      <p:ext uri="{BB962C8B-B14F-4D97-AF65-F5344CB8AC3E}">
        <p14:creationId xmlns:p14="http://schemas.microsoft.com/office/powerpoint/2010/main" val="2603169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4" name="Picture 10" descr="Resultado de imagen de competiti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58" y="-18020"/>
            <a:ext cx="9157158" cy="68760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3200" b="1" dirty="0">
                <a:latin typeface="Arial Narrow" panose="020B0606020202030204" pitchFamily="34" charset="0"/>
              </a:rPr>
              <a:t>MODEL FOR DESTINATION COMPETITIVENESS</a:t>
            </a:r>
            <a:endParaRPr lang="en-US" sz="3200" b="1" dirty="0">
              <a:latin typeface="Arial Narrow" panose="020B0606020202030204" pitchFamily="34" charset="0"/>
            </a:endParaRPr>
          </a:p>
        </p:txBody>
      </p:sp>
      <p:sp>
        <p:nvSpPr>
          <p:cNvPr id="6" name="TextBox 5"/>
          <p:cNvSpPr txBox="1"/>
          <p:nvPr/>
        </p:nvSpPr>
        <p:spPr>
          <a:xfrm>
            <a:off x="457222" y="1484784"/>
            <a:ext cx="8208540" cy="4154984"/>
          </a:xfrm>
          <a:prstGeom prst="rect">
            <a:avLst/>
          </a:prstGeom>
          <a:solidFill>
            <a:schemeClr val="bg1">
              <a:alpha val="84000"/>
            </a:schemeClr>
          </a:solidFill>
        </p:spPr>
        <p:txBody>
          <a:bodyPr wrap="square" rtlCol="0">
            <a:spAutoFit/>
          </a:bodyPr>
          <a:lstStyle/>
          <a:p>
            <a:r>
              <a:rPr lang="es-ES" sz="2400" b="1" u="sng" dirty="0">
                <a:latin typeface="Arial Narrow" panose="020B0606020202030204" pitchFamily="34" charset="0"/>
              </a:rPr>
              <a:t>DESTINATION COMPETITIVENESS:</a:t>
            </a:r>
          </a:p>
          <a:p>
            <a:pPr algn="just"/>
            <a:br>
              <a:rPr lang="en-US" sz="2400" dirty="0">
                <a:latin typeface="Arial Narrow" panose="020B0606020202030204" pitchFamily="34" charset="0"/>
              </a:rPr>
            </a:br>
            <a:r>
              <a:rPr lang="en-US" sz="2400" b="1" dirty="0">
                <a:latin typeface="Arial Narrow" panose="020B0606020202030204" pitchFamily="34" charset="0"/>
              </a:rPr>
              <a:t>The Competitiveness of a Tourism Destination is the ability of the destination to use its natural, cultural, human, man-made and capital resources efficiently to develop and deliver quality, innovative, ethical and attractive tourism products and services in order to achieve a sustainable growth within its overall vision and strategic goals, increase the added value of the tourism sector, improve and diversify its market components and optimize its attractiveness and benefits both for visitors and the local community in a sustainable perspective.</a:t>
            </a:r>
            <a:endParaRPr lang="es-ES" sz="2400" b="1" dirty="0">
              <a:latin typeface="Arial Narrow" panose="020B0606020202030204" pitchFamily="34" charset="0"/>
            </a:endParaRPr>
          </a:p>
        </p:txBody>
      </p:sp>
    </p:spTree>
    <p:extLst>
      <p:ext uri="{BB962C8B-B14F-4D97-AF65-F5344CB8AC3E}">
        <p14:creationId xmlns:p14="http://schemas.microsoft.com/office/powerpoint/2010/main" val="29049286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fontScale="90000"/>
          </a:bodyPr>
          <a:lstStyle/>
          <a:p>
            <a:r>
              <a:rPr lang="es-ES" sz="3200" b="1" dirty="0">
                <a:latin typeface="Arial Narrow" panose="020B0606020202030204" pitchFamily="34" charset="0"/>
              </a:rPr>
              <a:t>A SIMPLE DESTINATION COMPETITIVENESS MODEL</a:t>
            </a:r>
            <a:br>
              <a:rPr lang="es-ES" sz="3200" b="1" dirty="0">
                <a:latin typeface="Arial Narrow" panose="020B0606020202030204" pitchFamily="34" charset="0"/>
              </a:rPr>
            </a:br>
            <a:r>
              <a:rPr lang="es-ES" sz="2200" dirty="0">
                <a:latin typeface="Arial Narrow" panose="020B0606020202030204" pitchFamily="34" charset="0"/>
              </a:rPr>
              <a:t>(</a:t>
            </a:r>
            <a:r>
              <a:rPr lang="en-US" sz="2200" dirty="0">
                <a:latin typeface="Arial Narrow" panose="020B0606020202030204" pitchFamily="34" charset="0"/>
              </a:rPr>
              <a:t>Quantitative and qualitative factors for destination competitiveness)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12776"/>
            <a:ext cx="8208911"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5765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16632"/>
            <a:ext cx="8219256" cy="801280"/>
          </a:xfrm>
          <a:solidFill>
            <a:schemeClr val="bg1">
              <a:alpha val="68000"/>
            </a:schemeClr>
          </a:solidFill>
        </p:spPr>
        <p:txBody>
          <a:bodyPr>
            <a:normAutofit/>
          </a:bodyPr>
          <a:lstStyle/>
          <a:p>
            <a:r>
              <a:rPr lang="en-US" sz="3200" b="1" dirty="0">
                <a:latin typeface="Arial Narrow" panose="020B0606020202030204" pitchFamily="34" charset="0"/>
              </a:rPr>
              <a:t>QUALITY DESTINATION MANAGEMENT</a:t>
            </a:r>
          </a:p>
        </p:txBody>
      </p:sp>
      <p:sp>
        <p:nvSpPr>
          <p:cNvPr id="4" name="TextBox 3"/>
          <p:cNvSpPr txBox="1"/>
          <p:nvPr/>
        </p:nvSpPr>
        <p:spPr>
          <a:xfrm>
            <a:off x="467544" y="1124743"/>
            <a:ext cx="8208912" cy="5663089"/>
          </a:xfrm>
          <a:prstGeom prst="rect">
            <a:avLst/>
          </a:prstGeom>
          <a:solidFill>
            <a:schemeClr val="accent1">
              <a:lumMod val="40000"/>
              <a:lumOff val="60000"/>
              <a:alpha val="88000"/>
            </a:schemeClr>
          </a:solidFill>
        </p:spPr>
        <p:txBody>
          <a:bodyPr wrap="square" rtlCol="0">
            <a:spAutoFit/>
          </a:bodyPr>
          <a:lstStyle/>
          <a:p>
            <a:r>
              <a:rPr lang="en-US" sz="4000" b="1" dirty="0">
                <a:solidFill>
                  <a:prstClr val="black"/>
                </a:solidFill>
                <a:latin typeface="Arial Narrow" panose="020B0606020202030204" pitchFamily="34" charset="0"/>
              </a:rPr>
              <a:t>Why?</a:t>
            </a:r>
          </a:p>
          <a:p>
            <a:pPr algn="just"/>
            <a:r>
              <a:rPr lang="en-US" sz="2200" dirty="0">
                <a:solidFill>
                  <a:prstClr val="black"/>
                </a:solidFill>
                <a:latin typeface="Arial Narrow" panose="020B0606020202030204" pitchFamily="34" charset="0"/>
              </a:rPr>
              <a:t>Quality is vital for the success of a tourism  destination and is considered as a decisive competitive instrument.</a:t>
            </a:r>
          </a:p>
          <a:p>
            <a:pPr algn="just"/>
            <a:br>
              <a:rPr lang="en-US" sz="2000" b="1" dirty="0">
                <a:solidFill>
                  <a:prstClr val="black"/>
                </a:solidFill>
                <a:latin typeface="Arial Narrow" panose="020B0606020202030204" pitchFamily="34" charset="0"/>
              </a:rPr>
            </a:br>
            <a:r>
              <a:rPr lang="en-US" sz="2200" b="1" u="sng" dirty="0">
                <a:solidFill>
                  <a:prstClr val="black"/>
                </a:solidFill>
                <a:latin typeface="Arial Narrow" panose="020B0606020202030204" pitchFamily="34" charset="0"/>
              </a:rPr>
              <a:t>Quality in a tourism destination</a:t>
            </a:r>
            <a:r>
              <a:rPr lang="en-US" sz="2200" b="1" dirty="0">
                <a:solidFill>
                  <a:prstClr val="black"/>
                </a:solidFill>
                <a:latin typeface="Arial Narrow" panose="020B0606020202030204" pitchFamily="34" charset="0"/>
              </a:rPr>
              <a:t>: is the result of a process which implies the satisfaction of all tourism product and service needs, requirements and expectations of the consumer at an acceptable price, in conformity with mutually accepted contractual conditions and the implicit underlying factors such as safety and security, hygiene, accessibility, communication, infrastructure and public amenities and services. It also involves aspects of ethics, transparency and respect towards the human, natural and cultural environment.						 </a:t>
            </a:r>
            <a:br>
              <a:rPr lang="en-US" sz="2200" b="1" dirty="0">
                <a:solidFill>
                  <a:prstClr val="black"/>
                </a:solidFill>
                <a:latin typeface="Arial Narrow" panose="020B0606020202030204" pitchFamily="34" charset="0"/>
              </a:rPr>
            </a:br>
            <a:r>
              <a:rPr lang="en-US" sz="2000" dirty="0">
                <a:solidFill>
                  <a:prstClr val="black"/>
                </a:solidFill>
                <a:latin typeface="Arial Narrow" panose="020B0606020202030204" pitchFamily="34" charset="0"/>
              </a:rPr>
              <a:t>Quality, as one of the key drivers of tourism competitiveness, is also a professional tool for organizational, operational and perception purposes for tourism suppliers (UNWTO Definition).</a:t>
            </a:r>
          </a:p>
        </p:txBody>
      </p:sp>
    </p:spTree>
    <p:extLst>
      <p:ext uri="{BB962C8B-B14F-4D97-AF65-F5344CB8AC3E}">
        <p14:creationId xmlns:p14="http://schemas.microsoft.com/office/powerpoint/2010/main" val="2581828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esultado de imagen de beij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324"/>
            <a:ext cx="9144000" cy="68486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29600" cy="1008112"/>
          </a:xfrm>
          <a:solidFill>
            <a:schemeClr val="bg1">
              <a:alpha val="68000"/>
            </a:schemeClr>
          </a:solidFill>
        </p:spPr>
        <p:txBody>
          <a:bodyPr>
            <a:normAutofit/>
          </a:bodyPr>
          <a:lstStyle/>
          <a:p>
            <a:r>
              <a:rPr lang="en-US" sz="3200" b="1" dirty="0">
                <a:latin typeface="Arial Narrow" panose="020B0606020202030204" pitchFamily="34" charset="0"/>
              </a:rPr>
              <a:t>QUALITY IN TOURISM</a:t>
            </a:r>
          </a:p>
        </p:txBody>
      </p:sp>
      <p:graphicFrame>
        <p:nvGraphicFramePr>
          <p:cNvPr id="3" name="Table 2"/>
          <p:cNvGraphicFramePr>
            <a:graphicFrameLocks noGrp="1"/>
          </p:cNvGraphicFramePr>
          <p:nvPr>
            <p:extLst>
              <p:ext uri="{D42A27DB-BD31-4B8C-83A1-F6EECF244321}">
                <p14:modId xmlns:p14="http://schemas.microsoft.com/office/powerpoint/2010/main" val="2452379982"/>
              </p:ext>
            </p:extLst>
          </p:nvPr>
        </p:nvGraphicFramePr>
        <p:xfrm>
          <a:off x="467544" y="1340768"/>
          <a:ext cx="8208912" cy="5472608"/>
        </p:xfrm>
        <a:graphic>
          <a:graphicData uri="http://schemas.openxmlformats.org/drawingml/2006/table">
            <a:tbl>
              <a:tblPr firstRow="1" bandRow="1">
                <a:tableStyleId>{5C22544A-7EE6-4342-B048-85BDC9FD1C3A}</a:tableStyleId>
              </a:tblPr>
              <a:tblGrid>
                <a:gridCol w="4104456">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tblGrid>
              <a:tr h="81385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OPPORTUNITIES</a:t>
                      </a:r>
                    </a:p>
                  </a:txBody>
                  <a:tcPr anchor="ctr">
                    <a:lnR w="12700" cap="flat" cmpd="sng" algn="ctr">
                      <a:solidFill>
                        <a:schemeClr val="bg1"/>
                      </a:solidFill>
                      <a:prstDash val="solid"/>
                      <a:round/>
                      <a:headEnd type="none" w="med" len="med"/>
                      <a:tailEnd type="none" w="med" len="med"/>
                    </a:ln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u="none" kern="1200" dirty="0">
                          <a:solidFill>
                            <a:schemeClr val="lt1"/>
                          </a:solidFill>
                          <a:latin typeface="Arial Narrow" panose="020B0606020202030204" pitchFamily="34" charset="0"/>
                          <a:ea typeface="+mn-ea"/>
                          <a:cs typeface="Arial" pitchFamily="34" charset="0"/>
                        </a:rPr>
                        <a:t>CHALLENGES</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4658750">
                <a:tc>
                  <a:txBody>
                    <a:bodyPr/>
                    <a:lstStyle/>
                    <a:p>
                      <a:pPr marL="285750" indent="-285750">
                        <a:buFont typeface="Wingdings" panose="05000000000000000000" pitchFamily="2" charset="2"/>
                        <a:buChar char="Ø"/>
                      </a:pPr>
                      <a:r>
                        <a:rPr lang="es-ES" sz="1800" b="1" dirty="0">
                          <a:latin typeface="Arial Narrow" panose="020B0606020202030204" pitchFamily="34" charset="0"/>
                        </a:rPr>
                        <a:t>PROFESSIONAL TOOL</a:t>
                      </a:r>
                      <a:r>
                        <a:rPr lang="es-ES" sz="1800" dirty="0">
                          <a:latin typeface="Arial Narrow" panose="020B0606020202030204" pitchFamily="34" charset="0"/>
                        </a:rPr>
                        <a:t>: </a:t>
                      </a:r>
                    </a:p>
                    <a:p>
                      <a:pPr marL="742950" lvl="1" indent="-285750">
                        <a:buFont typeface="Arial Narrow" panose="020B0606020202030204" pitchFamily="34" charset="0"/>
                        <a:buChar char="−"/>
                      </a:pPr>
                      <a:r>
                        <a:rPr lang="es-ES" sz="1600" b="1" dirty="0" err="1">
                          <a:latin typeface="Arial Narrow" panose="020B0606020202030204" pitchFamily="34" charset="0"/>
                        </a:rPr>
                        <a:t>Organizational</a:t>
                      </a:r>
                      <a:r>
                        <a:rPr lang="es-ES" sz="1600" b="1" baseline="0" dirty="0">
                          <a:latin typeface="Arial Narrow" panose="020B0606020202030204" pitchFamily="34" charset="0"/>
                        </a:rPr>
                        <a:t> </a:t>
                      </a:r>
                      <a:r>
                        <a:rPr lang="es-ES" sz="1600" dirty="0">
                          <a:latin typeface="Arial Narrow" panose="020B0606020202030204" pitchFamily="34" charset="0"/>
                        </a:rPr>
                        <a:t>(</a:t>
                      </a:r>
                      <a:r>
                        <a:rPr lang="es-ES" sz="1600" dirty="0" err="1">
                          <a:latin typeface="Arial Narrow" panose="020B0606020202030204" pitchFamily="34" charset="0"/>
                        </a:rPr>
                        <a:t>planning,awareness,committment</a:t>
                      </a:r>
                      <a:r>
                        <a:rPr lang="es-ES" sz="1600" dirty="0">
                          <a:latin typeface="Arial Narrow" panose="020B0606020202030204" pitchFamily="34" charset="0"/>
                        </a:rPr>
                        <a:t> )</a:t>
                      </a:r>
                    </a:p>
                    <a:p>
                      <a:pPr marL="742950" lvl="1" indent="-285750">
                        <a:buFont typeface="Arial Narrow" panose="020B0606020202030204" pitchFamily="34" charset="0"/>
                        <a:buChar char="−"/>
                      </a:pPr>
                      <a:r>
                        <a:rPr lang="es-ES" sz="1600" b="1" dirty="0" err="1">
                          <a:latin typeface="Arial Narrow" panose="020B0606020202030204" pitchFamily="34" charset="0"/>
                        </a:rPr>
                        <a:t>Operational</a:t>
                      </a:r>
                      <a:r>
                        <a:rPr lang="es-ES" sz="1600" dirty="0">
                          <a:latin typeface="Arial Narrow" panose="020B0606020202030204" pitchFamily="34" charset="0"/>
                        </a:rPr>
                        <a:t>  (</a:t>
                      </a:r>
                      <a:r>
                        <a:rPr lang="es-ES" sz="1600" dirty="0" err="1">
                          <a:latin typeface="Arial Narrow" panose="020B0606020202030204" pitchFamily="34" charset="0"/>
                        </a:rPr>
                        <a:t>continuous</a:t>
                      </a:r>
                      <a:r>
                        <a:rPr lang="es-ES" sz="1600" dirty="0">
                          <a:latin typeface="Arial Narrow" panose="020B0606020202030204" pitchFamily="34" charset="0"/>
                        </a:rPr>
                        <a:t> performance, </a:t>
                      </a:r>
                      <a:r>
                        <a:rPr lang="es-ES" sz="1800" dirty="0" err="1">
                          <a:latin typeface="Arial Narrow" panose="020B0606020202030204" pitchFamily="34" charset="0"/>
                        </a:rPr>
                        <a:t>monitoring</a:t>
                      </a:r>
                      <a:r>
                        <a:rPr lang="es-ES" sz="1800" dirty="0">
                          <a:latin typeface="Arial Narrow" panose="020B0606020202030204" pitchFamily="34" charset="0"/>
                        </a:rPr>
                        <a:t>)</a:t>
                      </a:r>
                    </a:p>
                    <a:p>
                      <a:pPr marL="742950" lvl="1" indent="-285750">
                        <a:buFont typeface="Arial Narrow" panose="020B0606020202030204" pitchFamily="34" charset="0"/>
                        <a:buChar char="−"/>
                      </a:pPr>
                      <a:r>
                        <a:rPr lang="es-ES" sz="1600" b="1" dirty="0">
                          <a:latin typeface="Arial Narrow" panose="020B0606020202030204" pitchFamily="34" charset="0"/>
                        </a:rPr>
                        <a:t>Perceptual</a:t>
                      </a:r>
                      <a:r>
                        <a:rPr lang="es-ES" sz="1600" dirty="0">
                          <a:latin typeface="Arial Narrow" panose="020B0606020202030204" pitchFamily="34" charset="0"/>
                        </a:rPr>
                        <a:t> (</a:t>
                      </a:r>
                      <a:r>
                        <a:rPr lang="es-ES" sz="1600" dirty="0" err="1">
                          <a:latin typeface="Arial Narrow" panose="020B0606020202030204" pitchFamily="34" charset="0"/>
                        </a:rPr>
                        <a:t>market</a:t>
                      </a:r>
                      <a:r>
                        <a:rPr lang="es-ES" sz="1600" dirty="0">
                          <a:latin typeface="Arial Narrow" panose="020B0606020202030204" pitchFamily="34" charset="0"/>
                        </a:rPr>
                        <a:t> </a:t>
                      </a:r>
                      <a:r>
                        <a:rPr lang="es-ES" sz="1600" dirty="0" err="1">
                          <a:latin typeface="Arial Narrow" panose="020B0606020202030204" pitchFamily="34" charset="0"/>
                        </a:rPr>
                        <a:t>recognition</a:t>
                      </a:r>
                      <a:r>
                        <a:rPr lang="es-ES" sz="1600" dirty="0">
                          <a:latin typeface="Arial Narrow" panose="020B0606020202030204" pitchFamily="34" charset="0"/>
                        </a:rPr>
                        <a:t>, </a:t>
                      </a:r>
                      <a:r>
                        <a:rPr lang="es-ES" sz="1600" dirty="0" err="1">
                          <a:latin typeface="Arial Narrow" panose="020B0606020202030204" pitchFamily="34" charset="0"/>
                        </a:rPr>
                        <a:t>commercial</a:t>
                      </a:r>
                      <a:r>
                        <a:rPr lang="es-ES" sz="1600" dirty="0">
                          <a:latin typeface="Arial Narrow" panose="020B0606020202030204" pitchFamily="34" charset="0"/>
                        </a:rPr>
                        <a:t> </a:t>
                      </a:r>
                      <a:r>
                        <a:rPr lang="es-ES" sz="1600" dirty="0" err="1">
                          <a:latin typeface="Arial Narrow" panose="020B0606020202030204" pitchFamily="34" charset="0"/>
                        </a:rPr>
                        <a:t>value</a:t>
                      </a:r>
                      <a:r>
                        <a:rPr lang="es-ES" sz="1600" dirty="0">
                          <a:latin typeface="Arial Narrow" panose="020B0606020202030204" pitchFamily="34" charset="0"/>
                        </a:rPr>
                        <a:t>)            </a:t>
                      </a:r>
                      <a:r>
                        <a:rPr lang="es-ES" sz="1800" dirty="0">
                          <a:latin typeface="Arial Narrow" panose="020B0606020202030204" pitchFamily="34" charset="0"/>
                        </a:rPr>
                        <a:t>	</a:t>
                      </a:r>
                    </a:p>
                    <a:p>
                      <a:pPr marL="285750" indent="-285750">
                        <a:buFont typeface="Arial Narrow" panose="020B0606020202030204" pitchFamily="34" charset="0"/>
                        <a:buChar char="−"/>
                      </a:pPr>
                      <a:endParaRPr lang="es-ES" sz="1800" dirty="0">
                        <a:latin typeface="Arial Narrow" panose="020B0606020202030204" pitchFamily="34" charset="0"/>
                      </a:endParaRPr>
                    </a:p>
                    <a:p>
                      <a:pPr marL="285750" indent="-285750">
                        <a:buFont typeface="Wingdings" panose="05000000000000000000" pitchFamily="2" charset="2"/>
                        <a:buChar char="Ø"/>
                      </a:pPr>
                      <a:r>
                        <a:rPr lang="es-ES" sz="1800" b="1" dirty="0">
                          <a:latin typeface="Arial Narrow" panose="020B0606020202030204" pitchFamily="34" charset="0"/>
                        </a:rPr>
                        <a:t>A MANAGEMENT MODEL:</a:t>
                      </a:r>
                    </a:p>
                    <a:p>
                      <a:pPr marL="742950" lvl="1" indent="-285750">
                        <a:buFont typeface="Arial Narrow" panose="020B0606020202030204" pitchFamily="34" charset="0"/>
                        <a:buChar char="−"/>
                      </a:pPr>
                      <a:r>
                        <a:rPr lang="es-ES" sz="1600" dirty="0" err="1">
                          <a:latin typeface="Arial Narrow" panose="020B0606020202030204" pitchFamily="34" charset="0"/>
                        </a:rPr>
                        <a:t>Public-private</a:t>
                      </a:r>
                      <a:r>
                        <a:rPr lang="es-ES" sz="1600" dirty="0">
                          <a:latin typeface="Arial Narrow" panose="020B0606020202030204" pitchFamily="34" charset="0"/>
                        </a:rPr>
                        <a:t> and inter-</a:t>
                      </a:r>
                      <a:r>
                        <a:rPr lang="es-ES" sz="1600" dirty="0" err="1">
                          <a:latin typeface="Arial Narrow" panose="020B0606020202030204" pitchFamily="34" charset="0"/>
                        </a:rPr>
                        <a:t>institutional</a:t>
                      </a:r>
                      <a:r>
                        <a:rPr lang="es-ES" sz="1600" dirty="0">
                          <a:latin typeface="Arial Narrow" panose="020B0606020202030204" pitchFamily="34" charset="0"/>
                        </a:rPr>
                        <a:t> </a:t>
                      </a:r>
                      <a:r>
                        <a:rPr lang="es-ES" sz="1600" dirty="0" err="1">
                          <a:latin typeface="Arial Narrow" panose="020B0606020202030204" pitchFamily="34" charset="0"/>
                        </a:rPr>
                        <a:t>committment</a:t>
                      </a:r>
                      <a:r>
                        <a:rPr lang="es-ES" sz="1600" dirty="0">
                          <a:latin typeface="Arial Narrow" panose="020B0606020202030204" pitchFamily="34" charset="0"/>
                        </a:rPr>
                        <a:t>.</a:t>
                      </a:r>
                    </a:p>
                    <a:p>
                      <a:pPr marL="285750" indent="-285750">
                        <a:buFont typeface="Arial Narrow" panose="020B0606020202030204" pitchFamily="34" charset="0"/>
                        <a:buChar char="−"/>
                      </a:pPr>
                      <a:endParaRPr lang="es-ES" sz="1800" b="1" dirty="0">
                        <a:latin typeface="Arial Narrow" panose="020B0606020202030204" pitchFamily="34" charset="0"/>
                      </a:endParaRPr>
                    </a:p>
                    <a:p>
                      <a:pPr marL="285750" indent="-285750">
                        <a:buFont typeface="Wingdings" panose="05000000000000000000" pitchFamily="2" charset="2"/>
                        <a:buChar char="Ø"/>
                      </a:pPr>
                      <a:r>
                        <a:rPr lang="es-ES" sz="1800" b="1" dirty="0">
                          <a:latin typeface="Arial Narrow" panose="020B0606020202030204" pitchFamily="34" charset="0"/>
                        </a:rPr>
                        <a:t>TOOL FOR MARKETING AND CREATING LOYALTY</a:t>
                      </a:r>
                    </a:p>
                    <a:p>
                      <a:pPr marL="742950" lvl="1" indent="-285750">
                        <a:buFont typeface="Arial Narrow" panose="020B0606020202030204" pitchFamily="34" charset="0"/>
                        <a:buChar char="−"/>
                      </a:pPr>
                      <a:r>
                        <a:rPr lang="es-ES" sz="1800" dirty="0" err="1">
                          <a:latin typeface="Arial Narrow" panose="020B0606020202030204" pitchFamily="34" charset="0"/>
                        </a:rPr>
                        <a:t>Customer</a:t>
                      </a:r>
                      <a:r>
                        <a:rPr lang="es-ES" sz="1800" dirty="0">
                          <a:latin typeface="Arial Narrow" panose="020B0606020202030204" pitchFamily="34" charset="0"/>
                        </a:rPr>
                        <a:t> </a:t>
                      </a:r>
                      <a:r>
                        <a:rPr lang="es-ES" sz="1800" dirty="0" err="1">
                          <a:latin typeface="Arial Narrow" panose="020B0606020202030204" pitchFamily="34" charset="0"/>
                        </a:rPr>
                        <a:t>needs</a:t>
                      </a:r>
                      <a:r>
                        <a:rPr lang="es-ES" sz="1800" dirty="0">
                          <a:latin typeface="Arial Narrow" panose="020B0606020202030204" pitchFamily="34" charset="0"/>
                        </a:rPr>
                        <a:t> and </a:t>
                      </a:r>
                      <a:r>
                        <a:rPr lang="es-ES" sz="1800" dirty="0" err="1">
                          <a:latin typeface="Arial Narrow" panose="020B0606020202030204" pitchFamily="34" charset="0"/>
                        </a:rPr>
                        <a:t>expectations</a:t>
                      </a:r>
                      <a:endParaRPr lang="es-ES" sz="1800" dirty="0">
                        <a:latin typeface="Arial Narrow" panose="020B0606020202030204" pitchFamily="34" charset="0"/>
                      </a:endParaRPr>
                    </a:p>
                    <a:p>
                      <a:pPr marL="285750" indent="-285750">
                        <a:buFont typeface="Arial Narrow" panose="020B0606020202030204" pitchFamily="34" charset="0"/>
                        <a:buChar char="−"/>
                      </a:pPr>
                      <a:endParaRPr lang="es-ES" sz="1800" dirty="0">
                        <a:latin typeface="Arial Narrow" panose="020B0606020202030204" pitchFamily="34" charset="0"/>
                      </a:endParaRPr>
                    </a:p>
                    <a:p>
                      <a:pPr marL="285750" indent="-285750">
                        <a:buFont typeface="Wingdings" panose="05000000000000000000" pitchFamily="2" charset="2"/>
                        <a:buChar char="Ø"/>
                      </a:pPr>
                      <a:r>
                        <a:rPr lang="es-ES" sz="1800" b="1" dirty="0">
                          <a:latin typeface="Arial Narrow" panose="020B0606020202030204" pitchFamily="34" charset="0"/>
                        </a:rPr>
                        <a:t>PARAMETER FOR COMPETITIVENESS</a:t>
                      </a:r>
                    </a:p>
                  </a:txBody>
                  <a:tcPr>
                    <a:solidFill>
                      <a:schemeClr val="bg1">
                        <a:alpha val="84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S" sz="1800" b="1" kern="1200" dirty="0">
                        <a:solidFill>
                          <a:schemeClr val="dk1"/>
                        </a:solidFill>
                        <a:latin typeface="Arial Narrow" panose="020B0606020202030204" pitchFamily="34" charset="0"/>
                        <a:ea typeface="+mn-ea"/>
                        <a:cs typeface="Arial" pitchFamily="34" charset="0"/>
                      </a:endParaRPr>
                    </a:p>
                    <a:p>
                      <a:pPr marL="342900" indent="-342900">
                        <a:buFont typeface="Wingdings" panose="05000000000000000000" pitchFamily="2" charset="2"/>
                        <a:buChar char="Ø"/>
                      </a:pPr>
                      <a:r>
                        <a:rPr lang="es-ES" sz="2000" b="1" dirty="0" err="1">
                          <a:latin typeface="Arial Narrow" panose="020B0606020202030204" pitchFamily="34" charset="0"/>
                        </a:rPr>
                        <a:t>Production</a:t>
                      </a:r>
                      <a:r>
                        <a:rPr lang="es-ES" sz="2000" b="1" dirty="0">
                          <a:latin typeface="Arial Narrow" panose="020B0606020202030204" pitchFamily="34" charset="0"/>
                        </a:rPr>
                        <a:t> and </a:t>
                      </a:r>
                      <a:r>
                        <a:rPr lang="es-ES" sz="2000" b="1" dirty="0" err="1">
                          <a:latin typeface="Arial Narrow" panose="020B0606020202030204" pitchFamily="34" charset="0"/>
                        </a:rPr>
                        <a:t>consumption</a:t>
                      </a:r>
                      <a:r>
                        <a:rPr lang="es-ES" sz="2000" b="1" dirty="0">
                          <a:latin typeface="Arial Narrow" panose="020B0606020202030204" pitchFamily="34" charset="0"/>
                        </a:rPr>
                        <a:t> are </a:t>
                      </a:r>
                      <a:r>
                        <a:rPr lang="es-ES" sz="2000" b="1" dirty="0" err="1">
                          <a:latin typeface="Arial Narrow" panose="020B0606020202030204" pitchFamily="34" charset="0"/>
                        </a:rPr>
                        <a:t>simultaneous</a:t>
                      </a:r>
                      <a:r>
                        <a:rPr lang="es-ES" sz="2000" b="1" dirty="0">
                          <a:latin typeface="Arial Narrow" panose="020B0606020202030204" pitchFamily="34" charset="0"/>
                        </a:rPr>
                        <a:t> </a:t>
                      </a:r>
                      <a:r>
                        <a:rPr lang="es-ES" sz="2000" b="1" dirty="0" err="1">
                          <a:latin typeface="Arial Narrow" panose="020B0606020202030204" pitchFamily="34" charset="0"/>
                        </a:rPr>
                        <a:t>actions</a:t>
                      </a:r>
                      <a:endParaRPr lang="es-ES" sz="2000" b="1" dirty="0">
                        <a:latin typeface="Arial Narrow" panose="020B0606020202030204" pitchFamily="34" charset="0"/>
                      </a:endParaRPr>
                    </a:p>
                    <a:p>
                      <a:pPr>
                        <a:buFont typeface="Wingdings" panose="05000000000000000000" pitchFamily="2" charset="2"/>
                        <a:buChar char="Ø"/>
                      </a:pPr>
                      <a:endParaRPr lang="es-ES" sz="2000" dirty="0">
                        <a:latin typeface="Arial Narrow" panose="020B0606020202030204" pitchFamily="34" charset="0"/>
                      </a:endParaRPr>
                    </a:p>
                    <a:p>
                      <a:pPr marL="342900" indent="-342900">
                        <a:buFont typeface="Wingdings" panose="05000000000000000000" pitchFamily="2" charset="2"/>
                        <a:buChar char="Ø"/>
                      </a:pPr>
                      <a:r>
                        <a:rPr lang="es-ES" sz="2000" b="1" dirty="0">
                          <a:latin typeface="Arial Narrow" panose="020B0606020202030204" pitchFamily="34" charset="0"/>
                        </a:rPr>
                        <a:t>Intangible ( </a:t>
                      </a:r>
                      <a:r>
                        <a:rPr lang="es-ES" sz="2000" b="1" dirty="0" err="1">
                          <a:latin typeface="Arial Narrow" panose="020B0606020202030204" pitchFamily="34" charset="0"/>
                        </a:rPr>
                        <a:t>abstract</a:t>
                      </a:r>
                      <a:r>
                        <a:rPr lang="es-ES" sz="2000" b="1" dirty="0">
                          <a:latin typeface="Arial Narrow" panose="020B0606020202030204" pitchFamily="34" charset="0"/>
                        </a:rPr>
                        <a:t> ) and </a:t>
                      </a:r>
                      <a:r>
                        <a:rPr lang="es-ES" sz="2000" b="1" dirty="0" err="1">
                          <a:latin typeface="Arial Narrow" panose="020B0606020202030204" pitchFamily="34" charset="0"/>
                        </a:rPr>
                        <a:t>symbolic</a:t>
                      </a:r>
                      <a:r>
                        <a:rPr lang="es-ES" sz="2000" b="1" dirty="0">
                          <a:latin typeface="Arial Narrow" panose="020B0606020202030204" pitchFamily="34" charset="0"/>
                        </a:rPr>
                        <a:t>  </a:t>
                      </a:r>
                      <a:r>
                        <a:rPr lang="es-ES" sz="2000" b="1" dirty="0" err="1">
                          <a:latin typeface="Arial Narrow" panose="020B0606020202030204" pitchFamily="34" charset="0"/>
                        </a:rPr>
                        <a:t>components</a:t>
                      </a:r>
                      <a:endParaRPr lang="es-ES" sz="2000" b="1" dirty="0">
                        <a:latin typeface="Arial Narrow" panose="020B0606020202030204" pitchFamily="34" charset="0"/>
                      </a:endParaRPr>
                    </a:p>
                    <a:p>
                      <a:pPr>
                        <a:buFont typeface="Wingdings" panose="05000000000000000000" pitchFamily="2" charset="2"/>
                        <a:buChar char="Ø"/>
                      </a:pPr>
                      <a:endParaRPr lang="es-ES" sz="2000" dirty="0">
                        <a:latin typeface="Arial Narrow" panose="020B0606020202030204" pitchFamily="34" charset="0"/>
                      </a:endParaRPr>
                    </a:p>
                    <a:p>
                      <a:pPr marL="342900" indent="-342900">
                        <a:buFont typeface="Wingdings" panose="05000000000000000000" pitchFamily="2" charset="2"/>
                        <a:buChar char="Ø"/>
                      </a:pPr>
                      <a:r>
                        <a:rPr lang="es-ES" sz="2000" b="1" dirty="0" err="1">
                          <a:latin typeface="Arial Narrow" panose="020B0606020202030204" pitchFamily="34" charset="0"/>
                        </a:rPr>
                        <a:t>Heterogenous</a:t>
                      </a:r>
                      <a:r>
                        <a:rPr lang="es-ES" sz="2000" b="1" dirty="0">
                          <a:latin typeface="Arial Narrow" panose="020B0606020202030204" pitchFamily="34" charset="0"/>
                        </a:rPr>
                        <a:t> </a:t>
                      </a:r>
                      <a:r>
                        <a:rPr lang="es-ES" sz="2000" b="1" dirty="0" err="1">
                          <a:latin typeface="Arial Narrow" panose="020B0606020202030204" pitchFamily="34" charset="0"/>
                        </a:rPr>
                        <a:t>activity</a:t>
                      </a:r>
                      <a:r>
                        <a:rPr lang="es-ES" sz="2000" b="1" dirty="0">
                          <a:latin typeface="Arial Narrow" panose="020B0606020202030204" pitchFamily="34" charset="0"/>
                        </a:rPr>
                        <a:t> </a:t>
                      </a:r>
                    </a:p>
                  </a:txBody>
                  <a:tcPr>
                    <a:solidFill>
                      <a:schemeClr val="bg1">
                        <a:alpha val="84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019882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8" y="-29668"/>
            <a:ext cx="9179008" cy="6887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29600" cy="1008112"/>
          </a:xfrm>
          <a:solidFill>
            <a:schemeClr val="bg1">
              <a:alpha val="68000"/>
            </a:schemeClr>
          </a:solidFill>
        </p:spPr>
        <p:txBody>
          <a:bodyPr>
            <a:normAutofit/>
          </a:bodyPr>
          <a:lstStyle/>
          <a:p>
            <a:r>
              <a:rPr lang="es-ES" sz="3200" b="1" dirty="0">
                <a:latin typeface="Arial Narrow" panose="020B0606020202030204" pitchFamily="34" charset="0"/>
              </a:rPr>
              <a:t>QUALITY FOR WHOM  (IN A DESTINATION) ?</a:t>
            </a:r>
            <a:endParaRPr lang="en-US" sz="3200" b="1" dirty="0">
              <a:latin typeface="Arial Narrow" panose="020B0606020202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766291366"/>
              </p:ext>
            </p:extLst>
          </p:nvPr>
        </p:nvGraphicFramePr>
        <p:xfrm>
          <a:off x="450039" y="1484784"/>
          <a:ext cx="8208913" cy="5184576"/>
        </p:xfrm>
        <a:graphic>
          <a:graphicData uri="http://schemas.openxmlformats.org/drawingml/2006/table">
            <a:tbl>
              <a:tblPr firstRow="1" bandRow="1">
                <a:tableStyleId>{5C22544A-7EE6-4342-B048-85BDC9FD1C3A}</a:tableStyleId>
              </a:tblPr>
              <a:tblGrid>
                <a:gridCol w="2052228">
                  <a:extLst>
                    <a:ext uri="{9D8B030D-6E8A-4147-A177-3AD203B41FA5}">
                      <a16:colId xmlns:a16="http://schemas.microsoft.com/office/drawing/2014/main" val="20000"/>
                    </a:ext>
                  </a:extLst>
                </a:gridCol>
                <a:gridCol w="2196244">
                  <a:extLst>
                    <a:ext uri="{9D8B030D-6E8A-4147-A177-3AD203B41FA5}">
                      <a16:colId xmlns:a16="http://schemas.microsoft.com/office/drawing/2014/main" val="20001"/>
                    </a:ext>
                  </a:extLst>
                </a:gridCol>
                <a:gridCol w="2088233">
                  <a:extLst>
                    <a:ext uri="{9D8B030D-6E8A-4147-A177-3AD203B41FA5}">
                      <a16:colId xmlns:a16="http://schemas.microsoft.com/office/drawing/2014/main" val="20002"/>
                    </a:ext>
                  </a:extLst>
                </a:gridCol>
                <a:gridCol w="1872208">
                  <a:extLst>
                    <a:ext uri="{9D8B030D-6E8A-4147-A177-3AD203B41FA5}">
                      <a16:colId xmlns:a16="http://schemas.microsoft.com/office/drawing/2014/main" val="20003"/>
                    </a:ext>
                  </a:extLst>
                </a:gridCol>
              </a:tblGrid>
              <a:tr h="117346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800" b="1" dirty="0">
                          <a:solidFill>
                            <a:schemeClr val="tx1"/>
                          </a:solidFill>
                          <a:latin typeface="Arial Narrow" panose="020B0606020202030204" pitchFamily="34" charset="0"/>
                        </a:rPr>
                        <a:t>CUSTOMER</a:t>
                      </a:r>
                    </a:p>
                  </a:txBody>
                  <a:tcPr anchor="ctr">
                    <a:solidFill>
                      <a:schemeClr val="tx2">
                        <a:lumMod val="60000"/>
                        <a:lumOff val="40000"/>
                        <a:alpha val="97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800" b="1" dirty="0">
                          <a:solidFill>
                            <a:schemeClr val="tx1"/>
                          </a:solidFill>
                          <a:latin typeface="Arial Narrow" panose="020B0606020202030204" pitchFamily="34" charset="0"/>
                        </a:rPr>
                        <a:t>INDUSTRY/SUPPLIER</a:t>
                      </a:r>
                    </a:p>
                  </a:txBody>
                  <a:tcPr anchor="ctr">
                    <a:solidFill>
                      <a:schemeClr val="tx2">
                        <a:lumMod val="60000"/>
                        <a:lumOff val="40000"/>
                        <a:alpha val="97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1800" b="1" dirty="0">
                          <a:solidFill>
                            <a:schemeClr val="tx1"/>
                          </a:solidFill>
                          <a:latin typeface="Arial Narrow" panose="020B0606020202030204" pitchFamily="34" charset="0"/>
                        </a:rPr>
                        <a:t>LOCAL</a:t>
                      </a:r>
                      <a:r>
                        <a:rPr lang="es-ES" sz="1800" b="1" baseline="0" dirty="0">
                          <a:solidFill>
                            <a:schemeClr val="tx1"/>
                          </a:solidFill>
                          <a:latin typeface="Arial Narrow" panose="020B0606020202030204" pitchFamily="34" charset="0"/>
                        </a:rPr>
                        <a:t> </a:t>
                      </a:r>
                      <a:r>
                        <a:rPr lang="es-ES" sz="1800" b="1" dirty="0">
                          <a:solidFill>
                            <a:schemeClr val="tx1"/>
                          </a:solidFill>
                          <a:latin typeface="Arial Narrow" panose="020B0606020202030204" pitchFamily="34" charset="0"/>
                        </a:rPr>
                        <a:t>COMMUNITY</a:t>
                      </a:r>
                    </a:p>
                  </a:txBody>
                  <a:tcPr anchor="ctr">
                    <a:solidFill>
                      <a:schemeClr val="tx2">
                        <a:lumMod val="60000"/>
                        <a:lumOff val="40000"/>
                        <a:alpha val="97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s-ES" sz="1800" b="1">
                        <a:solidFill>
                          <a:schemeClr val="tx1"/>
                        </a:solidFill>
                        <a:latin typeface="Arial Narrow" panose="020B0606020202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s-ES" sz="1800" b="1">
                          <a:solidFill>
                            <a:schemeClr val="tx1"/>
                          </a:solidFill>
                          <a:latin typeface="Arial Narrow" panose="020B0606020202030204" pitchFamily="34" charset="0"/>
                        </a:rPr>
                        <a:t>ENVIRONMENT</a:t>
                      </a:r>
                      <a:endParaRPr lang="es-ES" sz="1800" b="1" dirty="0">
                        <a:solidFill>
                          <a:schemeClr val="tx1"/>
                        </a:solidFill>
                        <a:latin typeface="Arial Narrow" panose="020B0606020202030204" pitchFamily="34" charset="0"/>
                      </a:endParaRPr>
                    </a:p>
                    <a:p>
                      <a:endParaRPr lang="en-US" dirty="0">
                        <a:solidFill>
                          <a:schemeClr val="tx1"/>
                        </a:solidFill>
                      </a:endParaRPr>
                    </a:p>
                  </a:txBody>
                  <a:tcPr anchor="ctr">
                    <a:solidFill>
                      <a:schemeClr val="tx2">
                        <a:lumMod val="60000"/>
                        <a:lumOff val="40000"/>
                        <a:alpha val="97000"/>
                      </a:schemeClr>
                    </a:solidFill>
                  </a:tcPr>
                </a:tc>
                <a:extLst>
                  <a:ext uri="{0D108BD9-81ED-4DB2-BD59-A6C34878D82A}">
                    <a16:rowId xmlns:a16="http://schemas.microsoft.com/office/drawing/2014/main" val="10000"/>
                  </a:ext>
                </a:extLst>
              </a:tr>
              <a:tr h="4011116">
                <a:tc>
                  <a:txBody>
                    <a:bodyPr/>
                    <a:lstStyle/>
                    <a:p>
                      <a:pPr marL="285750" lvl="0" indent="-285750">
                        <a:buFont typeface="Arial" panose="020B0604020202020204" pitchFamily="34" charset="0"/>
                        <a:buChar char="•"/>
                      </a:pPr>
                      <a:r>
                        <a:rPr lang="es-ES" sz="1600" b="1" dirty="0" err="1">
                          <a:latin typeface="Arial Narrow" panose="020B0606020202030204" pitchFamily="34" charset="0"/>
                        </a:rPr>
                        <a:t>Visitor</a:t>
                      </a:r>
                      <a:r>
                        <a:rPr lang="es-ES" sz="1600" b="1" dirty="0">
                          <a:latin typeface="Arial Narrow" panose="020B0606020202030204" pitchFamily="34" charset="0"/>
                        </a:rPr>
                        <a:t> </a:t>
                      </a:r>
                      <a:r>
                        <a:rPr lang="es-ES" sz="1600" b="1" dirty="0" err="1">
                          <a:latin typeface="Arial Narrow" panose="020B0606020202030204" pitchFamily="34" charset="0"/>
                        </a:rPr>
                        <a:t>satisfaction</a:t>
                      </a:r>
                      <a:r>
                        <a:rPr lang="es-ES" sz="1600" b="1" dirty="0">
                          <a:latin typeface="Arial Narrow" panose="020B0606020202030204" pitchFamily="34" charset="0"/>
                        </a:rPr>
                        <a:t>, </a:t>
                      </a:r>
                      <a:r>
                        <a:rPr lang="es-ES" sz="1600" b="1" dirty="0" err="1">
                          <a:latin typeface="Arial Narrow" panose="020B0606020202030204" pitchFamily="34" charset="0"/>
                        </a:rPr>
                        <a:t>minimized</a:t>
                      </a:r>
                      <a:r>
                        <a:rPr lang="es-ES" sz="1600" b="1" dirty="0">
                          <a:latin typeface="Arial Narrow" panose="020B0606020202030204" pitchFamily="34" charset="0"/>
                        </a:rPr>
                        <a:t> </a:t>
                      </a:r>
                      <a:r>
                        <a:rPr lang="es-ES" sz="1600" b="1" dirty="0" err="1">
                          <a:latin typeface="Arial Narrow" panose="020B0606020202030204" pitchFamily="34" charset="0"/>
                        </a:rPr>
                        <a:t>uncertainity</a:t>
                      </a:r>
                      <a:r>
                        <a:rPr lang="es-ES" sz="1600" b="1" dirty="0">
                          <a:latin typeface="Arial Narrow" panose="020B0606020202030204" pitchFamily="34" charset="0"/>
                        </a:rPr>
                        <a:t>, </a:t>
                      </a:r>
                      <a:r>
                        <a:rPr lang="es-ES" sz="1600" b="1" dirty="0" err="1">
                          <a:latin typeface="Arial Narrow" panose="020B0606020202030204" pitchFamily="34" charset="0"/>
                        </a:rPr>
                        <a:t>maximized</a:t>
                      </a:r>
                      <a:r>
                        <a:rPr lang="es-ES" sz="1600" b="1" dirty="0">
                          <a:latin typeface="Arial Narrow" panose="020B0606020202030204" pitchFamily="34" charset="0"/>
                        </a:rPr>
                        <a:t> </a:t>
                      </a:r>
                      <a:r>
                        <a:rPr lang="es-ES" sz="1600" b="1" dirty="0" err="1">
                          <a:latin typeface="Arial Narrow" panose="020B0606020202030204" pitchFamily="34" charset="0"/>
                        </a:rPr>
                        <a:t>confidence</a:t>
                      </a:r>
                      <a:r>
                        <a:rPr lang="es-ES" sz="1600" b="1" dirty="0">
                          <a:latin typeface="Arial Narrow" panose="020B0606020202030204" pitchFamily="34" charset="0"/>
                        </a:rPr>
                        <a:t> </a:t>
                      </a: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err="1">
                          <a:latin typeface="Arial Narrow" panose="020B0606020202030204" pitchFamily="34" charset="0"/>
                        </a:rPr>
                        <a:t>Value</a:t>
                      </a:r>
                      <a:r>
                        <a:rPr lang="es-ES" sz="1600" b="1" dirty="0">
                          <a:latin typeface="Arial Narrow" panose="020B0606020202030204" pitchFamily="34" charset="0"/>
                        </a:rPr>
                        <a:t> </a:t>
                      </a:r>
                      <a:r>
                        <a:rPr lang="es-ES" sz="1600" b="1" dirty="0" err="1">
                          <a:latin typeface="Arial Narrow" panose="020B0606020202030204" pitchFamily="34" charset="0"/>
                        </a:rPr>
                        <a:t>for</a:t>
                      </a:r>
                      <a:r>
                        <a:rPr lang="es-ES" sz="1600" b="1" dirty="0">
                          <a:latin typeface="Arial Narrow" panose="020B0606020202030204" pitchFamily="34" charset="0"/>
                        </a:rPr>
                        <a:t> </a:t>
                      </a:r>
                      <a:r>
                        <a:rPr lang="es-ES" sz="1600" b="1" dirty="0" err="1">
                          <a:latin typeface="Arial Narrow" panose="020B0606020202030204" pitchFamily="34" charset="0"/>
                        </a:rPr>
                        <a:t>money</a:t>
                      </a:r>
                      <a:endParaRPr lang="es-ES" sz="1600" b="1" dirty="0">
                        <a:latin typeface="Arial Narrow" panose="020B0606020202030204" pitchFamily="34" charset="0"/>
                      </a:endParaRPr>
                    </a:p>
                    <a:p>
                      <a:endParaRPr lang="en-US" sz="1400" dirty="0"/>
                    </a:p>
                  </a:txBody>
                  <a:tcPr>
                    <a:solidFill>
                      <a:schemeClr val="accent1">
                        <a:lumMod val="40000"/>
                        <a:lumOff val="60000"/>
                        <a:alpha val="85000"/>
                      </a:schemeClr>
                    </a:solidFill>
                  </a:tcPr>
                </a:tc>
                <a:tc>
                  <a:txBody>
                    <a:bodyPr/>
                    <a:lstStyle/>
                    <a:p>
                      <a:pPr marL="285750" lvl="0" indent="-285750">
                        <a:buFont typeface="Arial" panose="020B0604020202020204" pitchFamily="34" charset="0"/>
                        <a:buChar char="•"/>
                      </a:pPr>
                      <a:r>
                        <a:rPr lang="es-ES" sz="1600" b="1" dirty="0" err="1">
                          <a:latin typeface="Arial Narrow" panose="020B0606020202030204" pitchFamily="34" charset="0"/>
                        </a:rPr>
                        <a:t>Competitive</a:t>
                      </a:r>
                      <a:r>
                        <a:rPr lang="es-ES" sz="1600" b="1" dirty="0">
                          <a:latin typeface="Arial Narrow" panose="020B0606020202030204" pitchFamily="34" charset="0"/>
                        </a:rPr>
                        <a:t> </a:t>
                      </a:r>
                      <a:r>
                        <a:rPr lang="es-ES" sz="1600" b="1" dirty="0" err="1">
                          <a:latin typeface="Arial Narrow" panose="020B0606020202030204" pitchFamily="34" charset="0"/>
                        </a:rPr>
                        <a:t>edge</a:t>
                      </a:r>
                      <a:r>
                        <a:rPr lang="es-ES" sz="1600" b="1" dirty="0">
                          <a:latin typeface="Arial Narrow" panose="020B0606020202030204" pitchFamily="34" charset="0"/>
                        </a:rPr>
                        <a:t> , </a:t>
                      </a:r>
                      <a:r>
                        <a:rPr lang="es-ES" sz="1600" b="1" dirty="0" err="1">
                          <a:latin typeface="Arial Narrow" panose="020B0606020202030204" pitchFamily="34" charset="0"/>
                        </a:rPr>
                        <a:t>differentiation</a:t>
                      </a:r>
                      <a:r>
                        <a:rPr lang="es-ES" sz="1600" b="1" dirty="0">
                          <a:latin typeface="Arial Narrow" panose="020B0606020202030204" pitchFamily="34" charset="0"/>
                        </a:rPr>
                        <a:t> factor </a:t>
                      </a:r>
                    </a:p>
                    <a:p>
                      <a:pPr marL="285750" lvl="0" indent="-285750">
                        <a:buFont typeface="Arial" panose="020B0604020202020204" pitchFamily="34" charset="0"/>
                        <a:buChar char="•"/>
                      </a:pPr>
                      <a:r>
                        <a:rPr lang="es-ES" sz="1600" b="1" dirty="0" err="1">
                          <a:latin typeface="Arial Narrow" panose="020B0606020202030204" pitchFamily="34" charset="0"/>
                        </a:rPr>
                        <a:t>Better</a:t>
                      </a:r>
                      <a:r>
                        <a:rPr lang="es-ES" sz="1600" b="1" dirty="0">
                          <a:latin typeface="Arial Narrow" panose="020B0606020202030204" pitchFamily="34" charset="0"/>
                        </a:rPr>
                        <a:t> </a:t>
                      </a:r>
                      <a:r>
                        <a:rPr lang="es-ES" sz="1600" b="1" dirty="0" err="1">
                          <a:latin typeface="Arial Narrow" panose="020B0606020202030204" pitchFamily="34" charset="0"/>
                        </a:rPr>
                        <a:t>products</a:t>
                      </a:r>
                      <a:r>
                        <a:rPr lang="es-ES" sz="1600" b="1" dirty="0">
                          <a:latin typeface="Arial Narrow" panose="020B0606020202030204" pitchFamily="34" charset="0"/>
                        </a:rPr>
                        <a:t> and </a:t>
                      </a:r>
                      <a:r>
                        <a:rPr lang="es-ES" sz="1600" b="1" dirty="0" err="1">
                          <a:latin typeface="Arial Narrow" panose="020B0606020202030204" pitchFamily="34" charset="0"/>
                        </a:rPr>
                        <a:t>services</a:t>
                      </a:r>
                      <a:endParaRPr lang="es-ES" sz="1600" b="1" dirty="0">
                        <a:latin typeface="Arial Narrow" panose="020B0606020202030204" pitchFamily="34" charset="0"/>
                      </a:endParaRP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err="1">
                          <a:latin typeface="Arial Narrow" panose="020B0606020202030204" pitchFamily="34" charset="0"/>
                        </a:rPr>
                        <a:t>Customer</a:t>
                      </a:r>
                      <a:r>
                        <a:rPr lang="es-ES" sz="1600" b="1" dirty="0">
                          <a:latin typeface="Arial Narrow" panose="020B0606020202030204" pitchFamily="34" charset="0"/>
                        </a:rPr>
                        <a:t> </a:t>
                      </a:r>
                      <a:r>
                        <a:rPr lang="es-ES" sz="1600" b="1" dirty="0" err="1">
                          <a:latin typeface="Arial Narrow" panose="020B0606020202030204" pitchFamily="34" charset="0"/>
                        </a:rPr>
                        <a:t>loyalty</a:t>
                      </a: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err="1">
                          <a:latin typeface="Arial Narrow" panose="020B0606020202030204" pitchFamily="34" charset="0"/>
                        </a:rPr>
                        <a:t>Reducing</a:t>
                      </a:r>
                      <a:r>
                        <a:rPr lang="es-ES" sz="1600" b="1" dirty="0">
                          <a:latin typeface="Arial Narrow" panose="020B0606020202030204" pitchFamily="34" charset="0"/>
                        </a:rPr>
                        <a:t> </a:t>
                      </a:r>
                      <a:r>
                        <a:rPr lang="es-ES" sz="1600" b="1" dirty="0" err="1">
                          <a:latin typeface="Arial Narrow" panose="020B0606020202030204" pitchFamily="34" charset="0"/>
                        </a:rPr>
                        <a:t>costs</a:t>
                      </a:r>
                      <a:r>
                        <a:rPr lang="es-ES" sz="1600" b="1" dirty="0">
                          <a:latin typeface="Arial Narrow" panose="020B0606020202030204" pitchFamily="34" charset="0"/>
                        </a:rPr>
                        <a:t>, more </a:t>
                      </a:r>
                      <a:r>
                        <a:rPr lang="es-ES" sz="1600" b="1" dirty="0" err="1">
                          <a:latin typeface="Arial Narrow" panose="020B0606020202030204" pitchFamily="34" charset="0"/>
                        </a:rPr>
                        <a:t>profits</a:t>
                      </a:r>
                      <a:endParaRPr lang="es-ES" sz="1600" b="1" dirty="0">
                        <a:latin typeface="Arial Narrow" panose="020B0606020202030204" pitchFamily="34" charset="0"/>
                      </a:endParaRP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err="1">
                          <a:latin typeface="Arial Narrow" panose="020B0606020202030204" pitchFamily="34" charset="0"/>
                        </a:rPr>
                        <a:t>Innovation</a:t>
                      </a:r>
                      <a:r>
                        <a:rPr lang="es-ES" sz="1600" b="1" dirty="0">
                          <a:latin typeface="Arial Narrow" panose="020B0606020202030204" pitchFamily="34" charset="0"/>
                        </a:rPr>
                        <a:t>  </a:t>
                      </a: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a:latin typeface="Arial Narrow" panose="020B0606020202030204" pitchFamily="34" charset="0"/>
                        </a:rPr>
                        <a:t>Human </a:t>
                      </a:r>
                      <a:r>
                        <a:rPr lang="es-ES" sz="1600" b="1" dirty="0" err="1">
                          <a:latin typeface="Arial Narrow" panose="020B0606020202030204" pitchFamily="34" charset="0"/>
                        </a:rPr>
                        <a:t>resource</a:t>
                      </a:r>
                      <a:r>
                        <a:rPr lang="es-ES" sz="1600" b="1" dirty="0">
                          <a:latin typeface="Arial Narrow" panose="020B0606020202030204" pitchFamily="34" charset="0"/>
                        </a:rPr>
                        <a:t> </a:t>
                      </a:r>
                      <a:r>
                        <a:rPr lang="es-ES" sz="1600" b="1" dirty="0" err="1">
                          <a:latin typeface="Arial Narrow" panose="020B0606020202030204" pitchFamily="34" charset="0"/>
                        </a:rPr>
                        <a:t>improvement</a:t>
                      </a:r>
                      <a:r>
                        <a:rPr lang="es-ES" sz="1600" b="1" dirty="0">
                          <a:latin typeface="Arial Narrow" panose="020B0606020202030204" pitchFamily="34" charset="0"/>
                        </a:rPr>
                        <a:t>, </a:t>
                      </a:r>
                      <a:r>
                        <a:rPr lang="es-ES" sz="1600" b="1" dirty="0" err="1">
                          <a:latin typeface="Arial Narrow" panose="020B0606020202030204" pitchFamily="34" charset="0"/>
                        </a:rPr>
                        <a:t>stable</a:t>
                      </a:r>
                      <a:r>
                        <a:rPr lang="es-ES" sz="1600" b="1" dirty="0">
                          <a:latin typeface="Arial Narrow" panose="020B0606020202030204" pitchFamily="34" charset="0"/>
                        </a:rPr>
                        <a:t> </a:t>
                      </a:r>
                      <a:r>
                        <a:rPr lang="es-ES" sz="1600" b="1" dirty="0" err="1">
                          <a:latin typeface="Arial Narrow" panose="020B0606020202030204" pitchFamily="34" charset="0"/>
                        </a:rPr>
                        <a:t>industry</a:t>
                      </a:r>
                      <a:endParaRPr lang="es-ES" sz="1600" b="1" dirty="0">
                        <a:latin typeface="Arial Narrow" panose="020B0606020202030204" pitchFamily="34" charset="0"/>
                      </a:endParaRPr>
                    </a:p>
                  </a:txBody>
                  <a:tcPr>
                    <a:solidFill>
                      <a:schemeClr val="accent1">
                        <a:lumMod val="40000"/>
                        <a:lumOff val="60000"/>
                        <a:alpha val="85000"/>
                      </a:schemeClr>
                    </a:solidFill>
                  </a:tcPr>
                </a:tc>
                <a:tc>
                  <a:txBody>
                    <a:bodyPr/>
                    <a:lstStyle/>
                    <a:p>
                      <a:pPr marL="285750" lvl="0" indent="-285750">
                        <a:buFont typeface="Arial" panose="020B0604020202020204" pitchFamily="34" charset="0"/>
                        <a:buChar char="•"/>
                      </a:pPr>
                      <a:r>
                        <a:rPr lang="es-ES" sz="1600" b="1" dirty="0" err="1">
                          <a:latin typeface="Arial Narrow" panose="020B0606020202030204" pitchFamily="34" charset="0"/>
                        </a:rPr>
                        <a:t>Well</a:t>
                      </a:r>
                      <a:r>
                        <a:rPr lang="es-ES" sz="1600" b="1" dirty="0">
                          <a:latin typeface="Arial Narrow" panose="020B0606020202030204" pitchFamily="34" charset="0"/>
                        </a:rPr>
                        <a:t> </a:t>
                      </a:r>
                      <a:r>
                        <a:rPr lang="es-ES" sz="1600" b="1" dirty="0" err="1">
                          <a:latin typeface="Arial Narrow" panose="020B0606020202030204" pitchFamily="34" charset="0"/>
                        </a:rPr>
                        <a:t>being</a:t>
                      </a:r>
                      <a:r>
                        <a:rPr lang="es-ES" sz="1600" b="1" dirty="0">
                          <a:latin typeface="Arial Narrow" panose="020B0606020202030204" pitchFamily="34" charset="0"/>
                        </a:rPr>
                        <a:t> of </a:t>
                      </a:r>
                      <a:r>
                        <a:rPr lang="es-ES" sz="1600" b="1" dirty="0" err="1">
                          <a:latin typeface="Arial Narrow" panose="020B0606020202030204" pitchFamily="34" charset="0"/>
                        </a:rPr>
                        <a:t>residents</a:t>
                      </a:r>
                      <a:endParaRPr lang="es-ES" sz="1600" b="1" dirty="0">
                        <a:latin typeface="Arial Narrow" panose="020B0606020202030204" pitchFamily="34" charset="0"/>
                      </a:endParaRP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err="1">
                          <a:latin typeface="Arial Narrow" panose="020B0606020202030204" pitchFamily="34" charset="0"/>
                        </a:rPr>
                        <a:t>Percieved</a:t>
                      </a:r>
                      <a:r>
                        <a:rPr lang="es-ES" sz="1600" b="1" dirty="0">
                          <a:latin typeface="Arial Narrow" panose="020B0606020202030204" pitchFamily="34" charset="0"/>
                        </a:rPr>
                        <a:t> </a:t>
                      </a:r>
                      <a:r>
                        <a:rPr lang="es-ES" sz="1600" b="1" dirty="0" err="1">
                          <a:latin typeface="Arial Narrow" panose="020B0606020202030204" pitchFamily="34" charset="0"/>
                        </a:rPr>
                        <a:t>quality</a:t>
                      </a:r>
                      <a:r>
                        <a:rPr lang="es-ES" sz="1600" b="1" dirty="0">
                          <a:latin typeface="Arial Narrow" panose="020B0606020202030204" pitchFamily="34" charset="0"/>
                        </a:rPr>
                        <a:t> of </a:t>
                      </a:r>
                      <a:r>
                        <a:rPr lang="es-ES" sz="1600" b="1" dirty="0" err="1">
                          <a:latin typeface="Arial Narrow" panose="020B0606020202030204" pitchFamily="34" charset="0"/>
                        </a:rPr>
                        <a:t>life</a:t>
                      </a:r>
                      <a:r>
                        <a:rPr lang="es-ES" sz="1600" b="1" dirty="0">
                          <a:latin typeface="Arial Narrow" panose="020B0606020202030204" pitchFamily="34" charset="0"/>
                        </a:rPr>
                        <a:t> </a:t>
                      </a:r>
                      <a:r>
                        <a:rPr lang="es-ES" sz="1600" b="1" dirty="0" err="1">
                          <a:latin typeface="Arial Narrow" panose="020B0606020202030204" pitchFamily="34" charset="0"/>
                        </a:rPr>
                        <a:t>for</a:t>
                      </a:r>
                      <a:r>
                        <a:rPr lang="es-ES" sz="1600" b="1" dirty="0">
                          <a:latin typeface="Arial Narrow" panose="020B0606020202030204" pitchFamily="34" charset="0"/>
                        </a:rPr>
                        <a:t> </a:t>
                      </a:r>
                      <a:r>
                        <a:rPr lang="es-ES" sz="1600" b="1" dirty="0" err="1">
                          <a:latin typeface="Arial Narrow" panose="020B0606020202030204" pitchFamily="34" charset="0"/>
                        </a:rPr>
                        <a:t>the</a:t>
                      </a:r>
                      <a:r>
                        <a:rPr lang="es-ES" sz="1600" b="1" dirty="0">
                          <a:latin typeface="Arial Narrow" panose="020B0606020202030204" pitchFamily="34" charset="0"/>
                        </a:rPr>
                        <a:t> </a:t>
                      </a:r>
                      <a:r>
                        <a:rPr lang="es-ES" sz="1600" b="1" dirty="0" err="1">
                          <a:latin typeface="Arial Narrow" panose="020B0606020202030204" pitchFamily="34" charset="0"/>
                        </a:rPr>
                        <a:t>destination</a:t>
                      </a:r>
                      <a:endParaRPr lang="es-ES" sz="1600" b="1" dirty="0">
                        <a:latin typeface="Arial Narrow" panose="020B0606020202030204" pitchFamily="34" charset="0"/>
                      </a:endParaRP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err="1">
                          <a:latin typeface="Arial Narrow" panose="020B0606020202030204" pitchFamily="34" charset="0"/>
                        </a:rPr>
                        <a:t>Improvement</a:t>
                      </a:r>
                      <a:r>
                        <a:rPr lang="es-ES" sz="1600" b="1" dirty="0">
                          <a:latin typeface="Arial Narrow" panose="020B0606020202030204" pitchFamily="34" charset="0"/>
                        </a:rPr>
                        <a:t> of </a:t>
                      </a:r>
                      <a:r>
                        <a:rPr lang="es-ES" sz="1600" b="1" dirty="0" err="1">
                          <a:latin typeface="Arial Narrow" panose="020B0606020202030204" pitchFamily="34" charset="0"/>
                        </a:rPr>
                        <a:t>infrastructure</a:t>
                      </a:r>
                      <a:endParaRPr lang="es-ES" sz="1600" b="1" dirty="0">
                        <a:latin typeface="Arial Narrow" panose="020B0606020202030204" pitchFamily="34" charset="0"/>
                      </a:endParaRP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err="1">
                          <a:latin typeface="Arial Narrow" panose="020B0606020202030204" pitchFamily="34" charset="0"/>
                        </a:rPr>
                        <a:t>Public</a:t>
                      </a:r>
                      <a:r>
                        <a:rPr lang="es-ES" sz="1600" b="1" dirty="0">
                          <a:latin typeface="Arial Narrow" panose="020B0606020202030204" pitchFamily="34" charset="0"/>
                        </a:rPr>
                        <a:t> </a:t>
                      </a:r>
                      <a:r>
                        <a:rPr lang="es-ES" sz="1600" b="1" dirty="0" err="1">
                          <a:latin typeface="Arial Narrow" panose="020B0606020202030204" pitchFamily="34" charset="0"/>
                        </a:rPr>
                        <a:t>services</a:t>
                      </a:r>
                      <a:r>
                        <a:rPr lang="es-ES" sz="1600" b="1" dirty="0">
                          <a:latin typeface="Arial Narrow" panose="020B0606020202030204" pitchFamily="34" charset="0"/>
                        </a:rPr>
                        <a:t> and </a:t>
                      </a:r>
                      <a:r>
                        <a:rPr lang="es-ES" sz="1600" b="1" dirty="0" err="1">
                          <a:latin typeface="Arial Narrow" panose="020B0606020202030204" pitchFamily="34" charset="0"/>
                        </a:rPr>
                        <a:t>amenities</a:t>
                      </a:r>
                      <a:endParaRPr lang="es-ES" sz="1600" b="1" dirty="0">
                        <a:latin typeface="Arial Narrow" panose="020B0606020202030204" pitchFamily="34" charset="0"/>
                      </a:endParaRPr>
                    </a:p>
                    <a:p>
                      <a:pPr marL="285750" lvl="0" indent="-285750">
                        <a:buFont typeface="Arial" panose="020B0604020202020204" pitchFamily="34" charset="0"/>
                        <a:buChar char="•"/>
                      </a:pPr>
                      <a:endParaRPr lang="es-ES" sz="1600" b="1" dirty="0">
                        <a:latin typeface="Arial Narrow" panose="020B0606020202030204" pitchFamily="34" charset="0"/>
                      </a:endParaRPr>
                    </a:p>
                    <a:p>
                      <a:pPr marL="285750" lvl="0" indent="-285750">
                        <a:buFont typeface="Arial" panose="020B0604020202020204" pitchFamily="34" charset="0"/>
                        <a:buChar char="•"/>
                      </a:pPr>
                      <a:r>
                        <a:rPr lang="es-ES" sz="1600" b="1" dirty="0">
                          <a:latin typeface="Arial Narrow" panose="020B0606020202030204" pitchFamily="34" charset="0"/>
                        </a:rPr>
                        <a:t>Safety and </a:t>
                      </a:r>
                      <a:r>
                        <a:rPr lang="es-ES" sz="1600" b="1" dirty="0" err="1">
                          <a:latin typeface="Arial Narrow" panose="020B0606020202030204" pitchFamily="34" charset="0"/>
                        </a:rPr>
                        <a:t>security</a:t>
                      </a:r>
                      <a:r>
                        <a:rPr lang="es-ES" sz="1600" b="1" dirty="0">
                          <a:latin typeface="Arial Narrow" panose="020B0606020202030204" pitchFamily="34" charset="0"/>
                        </a:rPr>
                        <a:t> </a:t>
                      </a:r>
                      <a:r>
                        <a:rPr lang="es-ES" sz="1600" b="1" dirty="0" err="1">
                          <a:latin typeface="Arial Narrow" panose="020B0606020202030204" pitchFamily="34" charset="0"/>
                        </a:rPr>
                        <a:t>for</a:t>
                      </a:r>
                      <a:r>
                        <a:rPr lang="es-ES" sz="1600" b="1" dirty="0">
                          <a:latin typeface="Arial Narrow" panose="020B0606020202030204" pitchFamily="34" charset="0"/>
                        </a:rPr>
                        <a:t> local </a:t>
                      </a:r>
                      <a:r>
                        <a:rPr lang="es-ES" sz="1600" b="1" dirty="0" err="1">
                          <a:latin typeface="Arial Narrow" panose="020B0606020202030204" pitchFamily="34" charset="0"/>
                        </a:rPr>
                        <a:t>community</a:t>
                      </a:r>
                      <a:endParaRPr lang="es-ES" sz="1600" b="1" dirty="0">
                        <a:latin typeface="Arial Narrow" panose="020B0606020202030204" pitchFamily="34" charset="0"/>
                      </a:endParaRPr>
                    </a:p>
                  </a:txBody>
                  <a:tcPr>
                    <a:solidFill>
                      <a:schemeClr val="accent1">
                        <a:lumMod val="40000"/>
                        <a:lumOff val="60000"/>
                        <a:alpha val="85000"/>
                      </a:schemeClr>
                    </a:solidFill>
                  </a:tcPr>
                </a:tc>
                <a:tc>
                  <a:txBody>
                    <a:bodyPr/>
                    <a:lstStyle/>
                    <a:p>
                      <a:pPr marL="285750" lvl="0" indent="-285750">
                        <a:buFont typeface="Arial" panose="020B0604020202020204" pitchFamily="34" charset="0"/>
                        <a:buChar char="•"/>
                      </a:pPr>
                      <a:r>
                        <a:rPr lang="es-ES" sz="1600" b="1" kern="1200" dirty="0" err="1">
                          <a:solidFill>
                            <a:schemeClr val="dk1"/>
                          </a:solidFill>
                          <a:latin typeface="Arial Narrow" panose="020B0606020202030204" pitchFamily="34" charset="0"/>
                          <a:ea typeface="+mn-ea"/>
                          <a:cs typeface="+mn-cs"/>
                        </a:rPr>
                        <a:t>Conservation</a:t>
                      </a:r>
                      <a:endParaRPr lang="es-ES" sz="1600" b="1" kern="1200" dirty="0">
                        <a:solidFill>
                          <a:schemeClr val="dk1"/>
                        </a:solidFill>
                        <a:latin typeface="Arial Narrow" panose="020B0606020202030204" pitchFamily="34" charset="0"/>
                        <a:ea typeface="+mn-ea"/>
                        <a:cs typeface="+mn-cs"/>
                      </a:endParaRPr>
                    </a:p>
                    <a:p>
                      <a:pPr marL="285750" lvl="0" indent="-285750">
                        <a:buFont typeface="Arial" panose="020B0604020202020204" pitchFamily="34" charset="0"/>
                        <a:buChar char="•"/>
                      </a:pPr>
                      <a:endParaRPr lang="es-ES" sz="1600" b="1" kern="1200" dirty="0">
                        <a:solidFill>
                          <a:schemeClr val="dk1"/>
                        </a:solidFill>
                        <a:latin typeface="Arial Narrow" panose="020B0606020202030204" pitchFamily="34" charset="0"/>
                        <a:ea typeface="+mn-ea"/>
                        <a:cs typeface="+mn-cs"/>
                      </a:endParaRPr>
                    </a:p>
                    <a:p>
                      <a:pPr marL="285750" lvl="0" indent="-285750">
                        <a:buFont typeface="Arial" panose="020B0604020202020204" pitchFamily="34" charset="0"/>
                        <a:buChar char="•"/>
                      </a:pPr>
                      <a:r>
                        <a:rPr lang="es-ES" sz="1600" b="1" kern="1200" dirty="0" err="1">
                          <a:solidFill>
                            <a:schemeClr val="dk1"/>
                          </a:solidFill>
                          <a:latin typeface="Arial Narrow" panose="020B0606020202030204" pitchFamily="34" charset="0"/>
                          <a:ea typeface="+mn-ea"/>
                          <a:cs typeface="+mn-cs"/>
                        </a:rPr>
                        <a:t>Enhacement</a:t>
                      </a:r>
                      <a:endParaRPr lang="es-ES" sz="1600" b="1" kern="1200" dirty="0">
                        <a:solidFill>
                          <a:schemeClr val="dk1"/>
                        </a:solidFill>
                        <a:latin typeface="Arial Narrow" panose="020B0606020202030204" pitchFamily="34" charset="0"/>
                        <a:ea typeface="+mn-ea"/>
                        <a:cs typeface="+mn-cs"/>
                      </a:endParaRPr>
                    </a:p>
                    <a:p>
                      <a:pPr marL="285750" lvl="0" indent="-285750">
                        <a:buFont typeface="Arial" panose="020B0604020202020204" pitchFamily="34" charset="0"/>
                        <a:buChar char="•"/>
                      </a:pPr>
                      <a:endParaRPr lang="es-ES" sz="1600" b="1" kern="1200" dirty="0">
                        <a:solidFill>
                          <a:schemeClr val="dk1"/>
                        </a:solidFill>
                        <a:latin typeface="Arial Narrow" panose="020B0606020202030204" pitchFamily="34" charset="0"/>
                        <a:ea typeface="+mn-ea"/>
                        <a:cs typeface="+mn-cs"/>
                      </a:endParaRPr>
                    </a:p>
                    <a:p>
                      <a:pPr marL="285750" lvl="0" indent="-285750">
                        <a:buFont typeface="Arial" panose="020B0604020202020204" pitchFamily="34" charset="0"/>
                        <a:buChar char="•"/>
                      </a:pPr>
                      <a:r>
                        <a:rPr lang="es-ES" sz="1600" b="1" kern="1200" dirty="0" err="1">
                          <a:solidFill>
                            <a:schemeClr val="dk1"/>
                          </a:solidFill>
                          <a:latin typeface="Arial Narrow" panose="020B0606020202030204" pitchFamily="34" charset="0"/>
                          <a:ea typeface="+mn-ea"/>
                          <a:cs typeface="+mn-cs"/>
                        </a:rPr>
                        <a:t>Authenticity</a:t>
                      </a:r>
                      <a:r>
                        <a:rPr lang="es-ES" sz="1600" b="1" kern="1200" dirty="0">
                          <a:solidFill>
                            <a:schemeClr val="dk1"/>
                          </a:solidFill>
                          <a:latin typeface="Arial Narrow" panose="020B0606020202030204" pitchFamily="34" charset="0"/>
                          <a:ea typeface="+mn-ea"/>
                          <a:cs typeface="+mn-cs"/>
                        </a:rPr>
                        <a:t> </a:t>
                      </a:r>
                    </a:p>
                    <a:p>
                      <a:pPr marL="285750" lvl="0" indent="-285750">
                        <a:buFont typeface="Arial" panose="020B0604020202020204" pitchFamily="34" charset="0"/>
                        <a:buChar char="•"/>
                      </a:pPr>
                      <a:endParaRPr lang="es-ES" sz="1600" b="1" kern="1200" dirty="0">
                        <a:solidFill>
                          <a:schemeClr val="dk1"/>
                        </a:solidFill>
                        <a:latin typeface="Arial Narrow" panose="020B0606020202030204" pitchFamily="34" charset="0"/>
                        <a:ea typeface="+mn-ea"/>
                        <a:cs typeface="+mn-cs"/>
                      </a:endParaRPr>
                    </a:p>
                    <a:p>
                      <a:pPr marL="285750" lvl="0" indent="-285750">
                        <a:buFont typeface="Arial" panose="020B0604020202020204" pitchFamily="34" charset="0"/>
                        <a:buChar char="•"/>
                      </a:pPr>
                      <a:r>
                        <a:rPr lang="es-ES" sz="1600" b="1" kern="1200" dirty="0" err="1">
                          <a:solidFill>
                            <a:schemeClr val="dk1"/>
                          </a:solidFill>
                          <a:latin typeface="Arial Narrow" panose="020B0606020202030204" pitchFamily="34" charset="0"/>
                          <a:ea typeface="+mn-ea"/>
                          <a:cs typeface="+mn-cs"/>
                        </a:rPr>
                        <a:t>Aesthetics</a:t>
                      </a:r>
                      <a:endParaRPr lang="es-ES" sz="1600" b="1" kern="1200" dirty="0">
                        <a:solidFill>
                          <a:schemeClr val="dk1"/>
                        </a:solidFill>
                        <a:latin typeface="Arial Narrow" panose="020B0606020202030204" pitchFamily="34" charset="0"/>
                        <a:ea typeface="+mn-ea"/>
                        <a:cs typeface="+mn-cs"/>
                      </a:endParaRPr>
                    </a:p>
                    <a:p>
                      <a:pPr marL="285750" lvl="0" indent="-285750">
                        <a:buFont typeface="Arial" panose="020B0604020202020204" pitchFamily="34" charset="0"/>
                        <a:buChar char="•"/>
                      </a:pPr>
                      <a:endParaRPr lang="es-ES" sz="1600" b="1" kern="1200" dirty="0">
                        <a:solidFill>
                          <a:schemeClr val="dk1"/>
                        </a:solidFill>
                        <a:latin typeface="Arial Narrow" panose="020B0606020202030204" pitchFamily="34" charset="0"/>
                        <a:ea typeface="+mn-ea"/>
                        <a:cs typeface="+mn-cs"/>
                      </a:endParaRPr>
                    </a:p>
                    <a:p>
                      <a:pPr marL="285750" lvl="0" indent="-285750">
                        <a:buFont typeface="Arial" panose="020B0604020202020204" pitchFamily="34" charset="0"/>
                        <a:buChar char="•"/>
                      </a:pPr>
                      <a:r>
                        <a:rPr lang="es-ES" sz="1600" b="1" kern="1200" dirty="0" err="1">
                          <a:solidFill>
                            <a:schemeClr val="dk1"/>
                          </a:solidFill>
                          <a:latin typeface="Arial Narrow" panose="020B0606020202030204" pitchFamily="34" charset="0"/>
                          <a:ea typeface="+mn-ea"/>
                          <a:cs typeface="+mn-cs"/>
                        </a:rPr>
                        <a:t>Rejuvenated</a:t>
                      </a:r>
                      <a:r>
                        <a:rPr lang="es-ES" sz="1600" b="1" kern="1200" dirty="0">
                          <a:solidFill>
                            <a:schemeClr val="dk1"/>
                          </a:solidFill>
                          <a:latin typeface="Arial Narrow" panose="020B0606020202030204" pitchFamily="34" charset="0"/>
                          <a:ea typeface="+mn-ea"/>
                          <a:cs typeface="+mn-cs"/>
                        </a:rPr>
                        <a:t> local </a:t>
                      </a:r>
                      <a:r>
                        <a:rPr lang="es-ES" sz="1600" b="1" kern="1200" dirty="0" err="1">
                          <a:solidFill>
                            <a:schemeClr val="dk1"/>
                          </a:solidFill>
                          <a:latin typeface="Arial Narrow" panose="020B0606020202030204" pitchFamily="34" charset="0"/>
                          <a:ea typeface="+mn-ea"/>
                          <a:cs typeface="+mn-cs"/>
                        </a:rPr>
                        <a:t>amenities</a:t>
                      </a:r>
                      <a:endParaRPr lang="es-ES" sz="1600" b="1" kern="1200" dirty="0">
                        <a:solidFill>
                          <a:schemeClr val="dk1"/>
                        </a:solidFill>
                        <a:latin typeface="Arial Narrow" panose="020B0606020202030204" pitchFamily="34" charset="0"/>
                        <a:ea typeface="+mn-ea"/>
                        <a:cs typeface="+mn-cs"/>
                      </a:endParaRPr>
                    </a:p>
                    <a:p>
                      <a:endParaRPr lang="en-US" sz="1400" b="1" kern="1200" dirty="0">
                        <a:solidFill>
                          <a:schemeClr val="dk1"/>
                        </a:solidFill>
                        <a:latin typeface="Arial Narrow" panose="020B0606020202030204" pitchFamily="34" charset="0"/>
                        <a:ea typeface="+mn-ea"/>
                        <a:cs typeface="+mn-cs"/>
                      </a:endParaRPr>
                    </a:p>
                  </a:txBody>
                  <a:tcPr>
                    <a:solidFill>
                      <a:schemeClr val="accent1">
                        <a:lumMod val="40000"/>
                        <a:lumOff val="60000"/>
                        <a:alpha val="8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40336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esultado de imagen de abu dhab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22" y="-24764"/>
            <a:ext cx="9158421" cy="68827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fontScale="90000"/>
          </a:bodyPr>
          <a:lstStyle/>
          <a:p>
            <a:r>
              <a:rPr lang="es-ES" sz="3200" b="1" dirty="0">
                <a:latin typeface="Arial Narrow" panose="020B0606020202030204" pitchFamily="34" charset="0"/>
              </a:rPr>
              <a:t>DESTINATION QUALITY AND THE CUSTOMER/ </a:t>
            </a:r>
            <a:br>
              <a:rPr lang="es-ES" sz="3200" b="1" dirty="0">
                <a:latin typeface="Arial Narrow" panose="020B0606020202030204" pitchFamily="34" charset="0"/>
              </a:rPr>
            </a:br>
            <a:r>
              <a:rPr lang="es-ES" sz="3200" b="1" dirty="0">
                <a:latin typeface="Arial Narrow" panose="020B0606020202030204" pitchFamily="34" charset="0"/>
              </a:rPr>
              <a:t>BASIC PRINCIPLES</a:t>
            </a:r>
            <a:endParaRPr lang="en-US" sz="3200" b="1" dirty="0">
              <a:latin typeface="Arial Narrow" panose="020B0606020202030204" pitchFamily="34" charset="0"/>
            </a:endParaRPr>
          </a:p>
        </p:txBody>
      </p:sp>
      <p:sp>
        <p:nvSpPr>
          <p:cNvPr id="6" name="TextBox 5"/>
          <p:cNvSpPr txBox="1"/>
          <p:nvPr/>
        </p:nvSpPr>
        <p:spPr>
          <a:xfrm>
            <a:off x="457222" y="1340768"/>
            <a:ext cx="8208540" cy="5293757"/>
          </a:xfrm>
          <a:prstGeom prst="rect">
            <a:avLst/>
          </a:prstGeom>
          <a:solidFill>
            <a:schemeClr val="bg1">
              <a:alpha val="84000"/>
            </a:schemeClr>
          </a:solidFill>
        </p:spPr>
        <p:txBody>
          <a:bodyPr wrap="square" rtlCol="0">
            <a:spAutoFit/>
          </a:bodyPr>
          <a:lstStyle/>
          <a:p>
            <a:pPr marL="285750" indent="-285750" algn="just">
              <a:buFont typeface="Arial" panose="020B0604020202020204" pitchFamily="34" charset="0"/>
              <a:buChar char="•"/>
            </a:pP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management</a:t>
            </a:r>
            <a:r>
              <a:rPr lang="es-ES" sz="2000" dirty="0">
                <a:latin typeface="Arial Narrow" panose="020B0606020202030204" pitchFamily="34" charset="0"/>
              </a:rPr>
              <a:t> </a:t>
            </a:r>
            <a:r>
              <a:rPr lang="es-ES" sz="2000" dirty="0" err="1">
                <a:latin typeface="Arial Narrow" panose="020B0606020202030204" pitchFamily="34" charset="0"/>
              </a:rPr>
              <a:t>must</a:t>
            </a:r>
            <a:r>
              <a:rPr lang="es-ES" sz="2000" dirty="0">
                <a:latin typeface="Arial Narrow" panose="020B0606020202030204" pitchFamily="34" charset="0"/>
              </a:rPr>
              <a:t> </a:t>
            </a:r>
            <a:r>
              <a:rPr lang="es-ES" sz="2000" dirty="0" err="1">
                <a:latin typeface="Arial Narrow" panose="020B0606020202030204" pitchFamily="34" charset="0"/>
              </a:rPr>
              <a:t>always</a:t>
            </a:r>
            <a:r>
              <a:rPr lang="es-ES" sz="2000" dirty="0">
                <a:latin typeface="Arial Narrow" panose="020B0606020202030204" pitchFamily="34" charset="0"/>
              </a:rPr>
              <a:t> </a:t>
            </a:r>
            <a:r>
              <a:rPr lang="es-ES" sz="2000" dirty="0" err="1">
                <a:latin typeface="Arial Narrow" panose="020B0606020202030204" pitchFamily="34" charset="0"/>
              </a:rPr>
              <a:t>focus</a:t>
            </a:r>
            <a:r>
              <a:rPr lang="es-ES" sz="2000" dirty="0">
                <a:latin typeface="Arial Narrow" panose="020B0606020202030204" pitchFamily="34" charset="0"/>
              </a:rPr>
              <a:t> </a:t>
            </a:r>
            <a:r>
              <a:rPr lang="es-ES" sz="2000" dirty="0" err="1">
                <a:latin typeface="Arial Narrow" panose="020B0606020202030204" pitchFamily="34" charset="0"/>
              </a:rPr>
              <a:t>on</a:t>
            </a:r>
            <a:r>
              <a:rPr lang="es-ES" sz="2000" dirty="0">
                <a:latin typeface="Arial Narrow" panose="020B0606020202030204" pitchFamily="34" charset="0"/>
              </a:rPr>
              <a:t> </a:t>
            </a:r>
            <a:r>
              <a:rPr lang="es-ES" sz="2000" dirty="0" err="1">
                <a:latin typeface="Arial Narrow" panose="020B0606020202030204" pitchFamily="34" charset="0"/>
              </a:rPr>
              <a:t>the</a:t>
            </a:r>
            <a:r>
              <a:rPr lang="es-ES" sz="2000" dirty="0">
                <a:latin typeface="Arial Narrow" panose="020B0606020202030204" pitchFamily="34" charset="0"/>
              </a:rPr>
              <a:t>  CUSTOMER  and  CUSTOMER </a:t>
            </a:r>
            <a:r>
              <a:rPr lang="es-ES" sz="2000" b="1" dirty="0">
                <a:latin typeface="Arial Narrow" panose="020B0606020202030204" pitchFamily="34" charset="0"/>
              </a:rPr>
              <a:t>SATISFACTION.</a:t>
            </a:r>
          </a:p>
          <a:p>
            <a:pPr marL="285750" indent="-285750" algn="just">
              <a:buFont typeface="Arial" panose="020B0604020202020204" pitchFamily="34" charset="0"/>
              <a:buChar char="•"/>
            </a:pP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is</a:t>
            </a:r>
            <a:r>
              <a:rPr lang="es-ES" sz="2000" dirty="0">
                <a:latin typeface="Arial Narrow" panose="020B0606020202030204" pitchFamily="34" charset="0"/>
              </a:rPr>
              <a:t> a </a:t>
            </a:r>
            <a:r>
              <a:rPr lang="es-ES" sz="2000" b="1" dirty="0">
                <a:latin typeface="Arial Narrow" panose="020B0606020202030204" pitchFamily="34" charset="0"/>
              </a:rPr>
              <a:t>PARAMETER</a:t>
            </a:r>
            <a:r>
              <a:rPr lang="es-ES" sz="2000" dirty="0">
                <a:latin typeface="Arial Narrow" panose="020B0606020202030204" pitchFamily="34" charset="0"/>
              </a:rPr>
              <a:t> </a:t>
            </a:r>
            <a:r>
              <a:rPr lang="es-ES" sz="2000" dirty="0" err="1">
                <a:latin typeface="Arial Narrow" panose="020B0606020202030204" pitchFamily="34" charset="0"/>
              </a:rPr>
              <a:t>for</a:t>
            </a:r>
            <a:r>
              <a:rPr lang="es-ES" sz="2000" dirty="0">
                <a:latin typeface="Arial Narrow" panose="020B0606020202030204" pitchFamily="34" charset="0"/>
              </a:rPr>
              <a:t> </a:t>
            </a:r>
            <a:r>
              <a:rPr lang="es-ES" sz="2000" dirty="0" err="1">
                <a:latin typeface="Arial Narrow" panose="020B0606020202030204" pitchFamily="34" charset="0"/>
              </a:rPr>
              <a:t>competitiveness</a:t>
            </a:r>
            <a:r>
              <a:rPr lang="es-ES" sz="2000" dirty="0">
                <a:latin typeface="Arial Narrow" panose="020B0606020202030204" pitchFamily="34" charset="0"/>
              </a:rPr>
              <a:t>.</a:t>
            </a:r>
          </a:p>
          <a:p>
            <a:pPr marL="285750" indent="-285750" algn="just">
              <a:buFont typeface="Arial" panose="020B0604020202020204" pitchFamily="34" charset="0"/>
              <a:buChar char="•"/>
            </a:pP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must</a:t>
            </a:r>
            <a:r>
              <a:rPr lang="es-ES" sz="2000" dirty="0">
                <a:latin typeface="Arial Narrow" panose="020B0606020202030204" pitchFamily="34" charset="0"/>
              </a:rPr>
              <a:t> </a:t>
            </a:r>
            <a:r>
              <a:rPr lang="es-ES" sz="2000" b="1" dirty="0">
                <a:latin typeface="Arial Narrow" panose="020B0606020202030204" pitchFamily="34" charset="0"/>
              </a:rPr>
              <a:t>NOT</a:t>
            </a:r>
            <a:r>
              <a:rPr lang="es-ES" sz="2000" dirty="0">
                <a:latin typeface="Arial Narrow" panose="020B0606020202030204" pitchFamily="34" charset="0"/>
              </a:rPr>
              <a:t> be </a:t>
            </a:r>
            <a:r>
              <a:rPr lang="es-ES" sz="2000" dirty="0" err="1">
                <a:latin typeface="Arial Narrow" panose="020B0606020202030204" pitchFamily="34" charset="0"/>
              </a:rPr>
              <a:t>identified</a:t>
            </a:r>
            <a:r>
              <a:rPr lang="es-ES" sz="2000" dirty="0">
                <a:latin typeface="Arial Narrow" panose="020B0606020202030204" pitchFamily="34" charset="0"/>
              </a:rPr>
              <a:t> </a:t>
            </a:r>
            <a:r>
              <a:rPr lang="es-ES" sz="2000" dirty="0" err="1">
                <a:latin typeface="Arial Narrow" panose="020B0606020202030204" pitchFamily="34" charset="0"/>
              </a:rPr>
              <a:t>by</a:t>
            </a:r>
            <a:r>
              <a:rPr lang="es-ES" sz="2000" dirty="0">
                <a:latin typeface="Arial Narrow" panose="020B0606020202030204" pitchFamily="34" charset="0"/>
              </a:rPr>
              <a:t> “</a:t>
            </a:r>
            <a:r>
              <a:rPr lang="es-ES" sz="2000" dirty="0" err="1">
                <a:latin typeface="Arial Narrow" panose="020B0606020202030204" pitchFamily="34" charset="0"/>
              </a:rPr>
              <a:t>luxury</a:t>
            </a:r>
            <a:r>
              <a:rPr lang="es-ES" sz="2000" dirty="0">
                <a:latin typeface="Arial Narrow" panose="020B0606020202030204" pitchFamily="34" charset="0"/>
              </a:rPr>
              <a:t>”.</a:t>
            </a:r>
          </a:p>
          <a:p>
            <a:pPr marL="285750" indent="-285750" algn="just">
              <a:buFont typeface="Arial" panose="020B0604020202020204" pitchFamily="34" charset="0"/>
              <a:buChar char="•"/>
            </a:pPr>
            <a:r>
              <a:rPr lang="es-ES" sz="2000" dirty="0" err="1">
                <a:latin typeface="Arial Narrow" panose="020B0606020202030204" pitchFamily="34" charset="0"/>
              </a:rPr>
              <a:t>Quality</a:t>
            </a:r>
            <a:r>
              <a:rPr lang="es-ES" sz="2000" dirty="0">
                <a:latin typeface="Arial Narrow" panose="020B0606020202030204" pitchFamily="34" charset="0"/>
              </a:rPr>
              <a:t> of a </a:t>
            </a:r>
            <a:r>
              <a:rPr lang="es-ES" sz="2000" dirty="0" err="1">
                <a:latin typeface="Arial Narrow" panose="020B0606020202030204" pitchFamily="34" charset="0"/>
              </a:rPr>
              <a:t>destination</a:t>
            </a:r>
            <a:r>
              <a:rPr lang="es-ES" sz="2000" dirty="0">
                <a:latin typeface="Arial Narrow" panose="020B0606020202030204" pitchFamily="34" charset="0"/>
              </a:rPr>
              <a:t> </a:t>
            </a:r>
            <a:r>
              <a:rPr lang="es-ES" sz="2000" dirty="0" err="1">
                <a:latin typeface="Arial Narrow" panose="020B0606020202030204" pitchFamily="34" charset="0"/>
              </a:rPr>
              <a:t>is</a:t>
            </a:r>
            <a:r>
              <a:rPr lang="es-ES" sz="2000" dirty="0">
                <a:latin typeface="Arial Narrow" panose="020B0606020202030204" pitchFamily="34" charset="0"/>
              </a:rPr>
              <a:t> </a:t>
            </a:r>
            <a:r>
              <a:rPr lang="es-ES" sz="2000" b="1" dirty="0">
                <a:latin typeface="Arial Narrow" panose="020B0606020202030204" pitchFamily="34" charset="0"/>
              </a:rPr>
              <a:t>NOT</a:t>
            </a:r>
            <a:r>
              <a:rPr lang="es-ES" sz="2000" dirty="0">
                <a:latin typeface="Arial Narrow" panose="020B0606020202030204" pitchFamily="34" charset="0"/>
              </a:rPr>
              <a:t> </a:t>
            </a:r>
            <a:r>
              <a:rPr lang="es-ES" sz="2000" dirty="0" err="1">
                <a:latin typeface="Arial Narrow" panose="020B0606020202030204" pitchFamily="34" charset="0"/>
              </a:rPr>
              <a:t>the</a:t>
            </a:r>
            <a:r>
              <a:rPr lang="es-ES" sz="2000" dirty="0">
                <a:latin typeface="Arial Narrow" panose="020B0606020202030204" pitchFamily="34" charset="0"/>
              </a:rPr>
              <a:t> </a:t>
            </a:r>
            <a:r>
              <a:rPr lang="es-ES" sz="2000" dirty="0" err="1">
                <a:latin typeface="Arial Narrow" panose="020B0606020202030204" pitchFamily="34" charset="0"/>
              </a:rPr>
              <a:t>lump</a:t>
            </a:r>
            <a:r>
              <a:rPr lang="es-ES" sz="2000" dirty="0">
                <a:latin typeface="Arial Narrow" panose="020B0606020202030204" pitchFamily="34" charset="0"/>
              </a:rPr>
              <a:t> </a:t>
            </a:r>
            <a:r>
              <a:rPr lang="es-ES" sz="2000" dirty="0" err="1">
                <a:latin typeface="Arial Narrow" panose="020B0606020202030204" pitchFamily="34" charset="0"/>
              </a:rPr>
              <a:t>some</a:t>
            </a:r>
            <a:r>
              <a:rPr lang="es-ES" sz="2000" dirty="0">
                <a:latin typeface="Arial Narrow" panose="020B0606020202030204" pitchFamily="34" charset="0"/>
              </a:rPr>
              <a:t> of </a:t>
            </a:r>
            <a:r>
              <a:rPr lang="es-ES" sz="2000" dirty="0" err="1">
                <a:latin typeface="Arial Narrow" panose="020B0606020202030204" pitchFamily="34" charset="0"/>
              </a:rPr>
              <a:t>the</a:t>
            </a:r>
            <a:r>
              <a:rPr lang="es-ES" sz="2000" dirty="0">
                <a:latin typeface="Arial Narrow" panose="020B0606020202030204" pitchFamily="34" charset="0"/>
              </a:rPr>
              <a:t> individual </a:t>
            </a: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products</a:t>
            </a:r>
            <a:r>
              <a:rPr lang="es-ES" sz="2000" dirty="0">
                <a:latin typeface="Arial Narrow" panose="020B0606020202030204" pitchFamily="34" charset="0"/>
              </a:rPr>
              <a:t> and </a:t>
            </a:r>
            <a:r>
              <a:rPr lang="es-ES" sz="2000" dirty="0" err="1">
                <a:latin typeface="Arial Narrow" panose="020B0606020202030204" pitchFamily="34" charset="0"/>
              </a:rPr>
              <a:t>services</a:t>
            </a:r>
            <a:r>
              <a:rPr lang="es-ES" sz="2000" dirty="0">
                <a:latin typeface="Arial Narrow" panose="020B0606020202030204" pitchFamily="34" charset="0"/>
              </a:rPr>
              <a:t>.</a:t>
            </a:r>
          </a:p>
          <a:p>
            <a:pPr marL="285750" indent="-285750" algn="just">
              <a:buFont typeface="Arial" panose="020B0604020202020204" pitchFamily="34" charset="0"/>
              <a:buChar char="•"/>
            </a:pPr>
            <a:r>
              <a:rPr lang="es-ES" sz="2000" dirty="0">
                <a:latin typeface="Arial Narrow" panose="020B0606020202030204" pitchFamily="34" charset="0"/>
              </a:rPr>
              <a:t>In </a:t>
            </a:r>
            <a:r>
              <a:rPr lang="es-ES" sz="2000" dirty="0" err="1">
                <a:latin typeface="Arial Narrow" panose="020B0606020202030204" pitchFamily="34" charset="0"/>
              </a:rPr>
              <a:t>each</a:t>
            </a:r>
            <a:r>
              <a:rPr lang="es-ES" sz="2000" dirty="0">
                <a:latin typeface="Arial Narrow" panose="020B0606020202030204" pitchFamily="34" charset="0"/>
              </a:rPr>
              <a:t> </a:t>
            </a:r>
            <a:r>
              <a:rPr lang="es-ES" sz="2000" dirty="0" err="1">
                <a:latin typeface="Arial Narrow" panose="020B0606020202030204" pitchFamily="34" charset="0"/>
              </a:rPr>
              <a:t>market</a:t>
            </a:r>
            <a:r>
              <a:rPr lang="es-ES" sz="2000" dirty="0">
                <a:latin typeface="Arial Narrow" panose="020B0606020202030204" pitchFamily="34" charset="0"/>
              </a:rPr>
              <a:t> </a:t>
            </a:r>
            <a:r>
              <a:rPr lang="es-ES" sz="2000" dirty="0" err="1">
                <a:latin typeface="Arial Narrow" panose="020B0606020202030204" pitchFamily="34" charset="0"/>
              </a:rPr>
              <a:t>segment</a:t>
            </a:r>
            <a:r>
              <a:rPr lang="es-ES" sz="2000" dirty="0">
                <a:latin typeface="Arial Narrow" panose="020B0606020202030204" pitchFamily="34" charset="0"/>
              </a:rPr>
              <a:t>, </a:t>
            </a:r>
            <a:r>
              <a:rPr lang="es-ES" sz="2000" dirty="0" err="1">
                <a:latin typeface="Arial Narrow" panose="020B0606020202030204" pitchFamily="34" charset="0"/>
              </a:rPr>
              <a:t>there</a:t>
            </a:r>
            <a:r>
              <a:rPr lang="es-ES" sz="2000" dirty="0">
                <a:latin typeface="Arial Narrow" panose="020B0606020202030204" pitchFamily="34" charset="0"/>
              </a:rPr>
              <a:t> </a:t>
            </a:r>
            <a:r>
              <a:rPr lang="es-ES" sz="2000" dirty="0" err="1">
                <a:latin typeface="Arial Narrow" panose="020B0606020202030204" pitchFamily="34" charset="0"/>
              </a:rPr>
              <a:t>is</a:t>
            </a:r>
            <a:r>
              <a:rPr lang="es-ES" sz="2000" dirty="0">
                <a:latin typeface="Arial Narrow" panose="020B0606020202030204" pitchFamily="34" charset="0"/>
              </a:rPr>
              <a:t> </a:t>
            </a:r>
            <a:r>
              <a:rPr lang="es-ES" sz="2000" dirty="0" err="1">
                <a:latin typeface="Arial Narrow" panose="020B0606020202030204" pitchFamily="34" charset="0"/>
              </a:rPr>
              <a:t>not</a:t>
            </a:r>
            <a:r>
              <a:rPr lang="es-ES" sz="2000" dirty="0">
                <a:latin typeface="Arial Narrow" panose="020B0606020202030204" pitchFamily="34" charset="0"/>
              </a:rPr>
              <a:t> </a:t>
            </a:r>
            <a:r>
              <a:rPr lang="es-ES" sz="2000" dirty="0" err="1">
                <a:latin typeface="Arial Narrow" panose="020B0606020202030204" pitchFamily="34" charset="0"/>
              </a:rPr>
              <a:t>any</a:t>
            </a:r>
            <a:r>
              <a:rPr lang="es-ES" sz="2000" dirty="0">
                <a:latin typeface="Arial Narrow" panose="020B0606020202030204" pitchFamily="34" charset="0"/>
              </a:rPr>
              <a:t> “</a:t>
            </a:r>
            <a:r>
              <a:rPr lang="es-ES" sz="2000" dirty="0" err="1">
                <a:latin typeface="Arial Narrow" panose="020B0606020202030204" pitchFamily="34" charset="0"/>
              </a:rPr>
              <a:t>perfect</a:t>
            </a:r>
            <a:r>
              <a:rPr lang="es-ES" sz="2000" dirty="0">
                <a:latin typeface="Arial Narrow" panose="020B0606020202030204" pitchFamily="34" charset="0"/>
              </a:rPr>
              <a:t> </a:t>
            </a:r>
            <a:r>
              <a:rPr lang="es-ES" sz="2000" dirty="0" err="1">
                <a:latin typeface="Arial Narrow" panose="020B0606020202030204" pitchFamily="34" charset="0"/>
              </a:rPr>
              <a:t>product</a:t>
            </a:r>
            <a:r>
              <a:rPr lang="es-ES" sz="2000" dirty="0">
                <a:latin typeface="Arial Narrow" panose="020B0606020202030204" pitchFamily="34" charset="0"/>
              </a:rPr>
              <a:t>” </a:t>
            </a:r>
            <a:r>
              <a:rPr lang="es-ES" sz="2000" dirty="0" err="1">
                <a:latin typeface="Arial Narrow" panose="020B0606020202030204" pitchFamily="34" charset="0"/>
              </a:rPr>
              <a:t>to</a:t>
            </a:r>
            <a:r>
              <a:rPr lang="es-ES" sz="2000" dirty="0">
                <a:latin typeface="Arial Narrow" panose="020B0606020202030204" pitchFamily="34" charset="0"/>
              </a:rPr>
              <a:t> </a:t>
            </a:r>
            <a:r>
              <a:rPr lang="es-ES" sz="2000" dirty="0" err="1">
                <a:latin typeface="Arial Narrow" panose="020B0606020202030204" pitchFamily="34" charset="0"/>
              </a:rPr>
              <a:t>satisfy</a:t>
            </a:r>
            <a:r>
              <a:rPr lang="es-ES" sz="2000" dirty="0">
                <a:latin typeface="Arial Narrow" panose="020B0606020202030204" pitchFamily="34" charset="0"/>
              </a:rPr>
              <a:t> </a:t>
            </a:r>
            <a:r>
              <a:rPr lang="es-ES" sz="2000" dirty="0" err="1">
                <a:latin typeface="Arial Narrow" panose="020B0606020202030204" pitchFamily="34" charset="0"/>
              </a:rPr>
              <a:t>all</a:t>
            </a:r>
            <a:r>
              <a:rPr lang="es-ES" sz="2000" dirty="0">
                <a:latin typeface="Arial Narrow" panose="020B0606020202030204" pitchFamily="34" charset="0"/>
              </a:rPr>
              <a:t> </a:t>
            </a:r>
            <a:r>
              <a:rPr lang="es-ES" sz="2000" dirty="0" err="1">
                <a:latin typeface="Arial Narrow" panose="020B0606020202030204" pitchFamily="34" charset="0"/>
              </a:rPr>
              <a:t>customers</a:t>
            </a:r>
            <a:r>
              <a:rPr lang="es-ES" sz="2000" dirty="0">
                <a:latin typeface="Arial Narrow" panose="020B0606020202030204" pitchFamily="34" charset="0"/>
              </a:rPr>
              <a:t>, real </a:t>
            </a: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is</a:t>
            </a:r>
            <a:r>
              <a:rPr lang="es-ES" sz="2000" dirty="0">
                <a:latin typeface="Arial Narrow" panose="020B0606020202030204" pitchFamily="34" charset="0"/>
              </a:rPr>
              <a:t> </a:t>
            </a:r>
            <a:r>
              <a:rPr lang="es-ES" sz="2000" dirty="0" err="1">
                <a:latin typeface="Arial Narrow" panose="020B0606020202030204" pitchFamily="34" charset="0"/>
              </a:rPr>
              <a:t>built</a:t>
            </a:r>
            <a:r>
              <a:rPr lang="es-ES" sz="2000" dirty="0">
                <a:latin typeface="Arial Narrow" panose="020B0606020202030204" pitchFamily="34" charset="0"/>
              </a:rPr>
              <a:t> </a:t>
            </a:r>
            <a:r>
              <a:rPr lang="es-ES" sz="2000" dirty="0" err="1">
                <a:latin typeface="Arial Narrow" panose="020B0606020202030204" pitchFamily="34" charset="0"/>
              </a:rPr>
              <a:t>from</a:t>
            </a:r>
            <a:r>
              <a:rPr lang="es-ES" sz="2000" dirty="0">
                <a:latin typeface="Arial Narrow" panose="020B0606020202030204" pitchFamily="34" charset="0"/>
              </a:rPr>
              <a:t> </a:t>
            </a:r>
            <a:r>
              <a:rPr lang="es-ES" sz="2000" dirty="0" err="1">
                <a:latin typeface="Arial Narrow" panose="020B0606020202030204" pitchFamily="34" charset="0"/>
              </a:rPr>
              <a:t>the</a:t>
            </a:r>
            <a:r>
              <a:rPr lang="es-ES" sz="2000" dirty="0">
                <a:latin typeface="Arial Narrow" panose="020B0606020202030204" pitchFamily="34" charset="0"/>
              </a:rPr>
              <a:t> </a:t>
            </a:r>
            <a:r>
              <a:rPr lang="es-ES" sz="2000" b="1" dirty="0">
                <a:latin typeface="Arial Narrow" panose="020B0606020202030204" pitchFamily="34" charset="0"/>
              </a:rPr>
              <a:t>IMPLICIT NEEDS </a:t>
            </a:r>
            <a:r>
              <a:rPr lang="es-ES" sz="2000" dirty="0">
                <a:latin typeface="Arial Narrow" panose="020B0606020202030204" pitchFamily="34" charset="0"/>
              </a:rPr>
              <a:t>of </a:t>
            </a:r>
            <a:r>
              <a:rPr lang="es-ES" sz="2000" dirty="0" err="1">
                <a:latin typeface="Arial Narrow" panose="020B0606020202030204" pitchFamily="34" charset="0"/>
              </a:rPr>
              <a:t>the</a:t>
            </a:r>
            <a:r>
              <a:rPr lang="es-ES" sz="2000" dirty="0">
                <a:latin typeface="Arial Narrow" panose="020B0606020202030204" pitchFamily="34" charset="0"/>
              </a:rPr>
              <a:t> </a:t>
            </a:r>
            <a:r>
              <a:rPr lang="es-ES" sz="2000" dirty="0" err="1">
                <a:latin typeface="Arial Narrow" panose="020B0606020202030204" pitchFamily="34" charset="0"/>
              </a:rPr>
              <a:t>customer</a:t>
            </a:r>
            <a:r>
              <a:rPr lang="es-ES" sz="2000" dirty="0">
                <a:latin typeface="Arial Narrow" panose="020B0606020202030204" pitchFamily="34" charset="0"/>
              </a:rPr>
              <a:t> and </a:t>
            </a:r>
            <a:r>
              <a:rPr lang="es-ES" sz="2000" dirty="0" err="1">
                <a:latin typeface="Arial Narrow" panose="020B0606020202030204" pitchFamily="34" charset="0"/>
              </a:rPr>
              <a:t>not</a:t>
            </a:r>
            <a:r>
              <a:rPr lang="es-ES" sz="2000" dirty="0">
                <a:latin typeface="Arial Narrow" panose="020B0606020202030204" pitchFamily="34" charset="0"/>
              </a:rPr>
              <a:t> </a:t>
            </a:r>
            <a:r>
              <a:rPr lang="es-ES" sz="2000" dirty="0" err="1">
                <a:latin typeface="Arial Narrow" panose="020B0606020202030204" pitchFamily="34" charset="0"/>
              </a:rPr>
              <a:t>on</a:t>
            </a:r>
            <a:r>
              <a:rPr lang="es-ES" sz="2000" dirty="0">
                <a:latin typeface="Arial Narrow" panose="020B0606020202030204" pitchFamily="34" charset="0"/>
              </a:rPr>
              <a:t> </a:t>
            </a:r>
            <a:r>
              <a:rPr lang="es-ES" sz="2000" dirty="0" err="1">
                <a:latin typeface="Arial Narrow" panose="020B0606020202030204" pitchFamily="34" charset="0"/>
              </a:rPr>
              <a:t>his</a:t>
            </a:r>
            <a:r>
              <a:rPr lang="es-ES" sz="2000" dirty="0">
                <a:latin typeface="Arial Narrow" panose="020B0606020202030204" pitchFamily="34" charset="0"/>
              </a:rPr>
              <a:t> </a:t>
            </a:r>
            <a:r>
              <a:rPr lang="es-ES" sz="2000" dirty="0" err="1">
                <a:latin typeface="Arial Narrow" panose="020B0606020202030204" pitchFamily="34" charset="0"/>
              </a:rPr>
              <a:t>expectations</a:t>
            </a:r>
            <a:r>
              <a:rPr lang="es-ES" sz="2000" dirty="0">
                <a:latin typeface="Arial Narrow" panose="020B0606020202030204" pitchFamily="34" charset="0"/>
              </a:rPr>
              <a:t> </a:t>
            </a:r>
            <a:r>
              <a:rPr lang="es-ES" sz="2000" dirty="0" err="1">
                <a:latin typeface="Arial Narrow" panose="020B0606020202030204" pitchFamily="34" charset="0"/>
              </a:rPr>
              <a:t>or</a:t>
            </a:r>
            <a:r>
              <a:rPr lang="es-ES" sz="2000" dirty="0">
                <a:latin typeface="Arial Narrow" panose="020B0606020202030204" pitchFamily="34" charset="0"/>
              </a:rPr>
              <a:t> “</a:t>
            </a:r>
            <a:r>
              <a:rPr lang="es-ES" sz="2000" dirty="0" err="1">
                <a:latin typeface="Arial Narrow" panose="020B0606020202030204" pitchFamily="34" charset="0"/>
              </a:rPr>
              <a:t>wish</a:t>
            </a:r>
            <a:r>
              <a:rPr lang="es-ES" sz="2000" dirty="0">
                <a:latin typeface="Arial Narrow" panose="020B0606020202030204" pitchFamily="34" charset="0"/>
              </a:rPr>
              <a:t> </a:t>
            </a:r>
            <a:r>
              <a:rPr lang="es-ES" sz="2000" dirty="0" err="1">
                <a:latin typeface="Arial Narrow" panose="020B0606020202030204" pitchFamily="34" charset="0"/>
              </a:rPr>
              <a:t>list</a:t>
            </a:r>
            <a:r>
              <a:rPr lang="es-ES" sz="2000" dirty="0">
                <a:latin typeface="Arial Narrow" panose="020B0606020202030204" pitchFamily="34" charset="0"/>
              </a:rPr>
              <a:t>”. </a:t>
            </a:r>
          </a:p>
          <a:p>
            <a:pPr marL="285750" indent="-285750" algn="just">
              <a:buFont typeface="Arial" panose="020B0604020202020204" pitchFamily="34" charset="0"/>
              <a:buChar char="•"/>
            </a:pPr>
            <a:r>
              <a:rPr lang="es-ES" sz="2000" dirty="0" err="1">
                <a:latin typeface="Arial Narrow" panose="020B0606020202030204" pitchFamily="34" charset="0"/>
              </a:rPr>
              <a:t>Visitor</a:t>
            </a:r>
            <a:r>
              <a:rPr lang="es-ES" sz="2000" dirty="0">
                <a:latin typeface="Arial Narrow" panose="020B0606020202030204" pitchFamily="34" charset="0"/>
              </a:rPr>
              <a:t> </a:t>
            </a:r>
            <a:r>
              <a:rPr lang="es-ES" sz="2000" dirty="0" err="1">
                <a:latin typeface="Arial Narrow" panose="020B0606020202030204" pitchFamily="34" charset="0"/>
              </a:rPr>
              <a:t>satisfaction</a:t>
            </a:r>
            <a:r>
              <a:rPr lang="es-ES" sz="2000" dirty="0">
                <a:latin typeface="Arial Narrow" panose="020B0606020202030204" pitchFamily="34" charset="0"/>
              </a:rPr>
              <a:t> </a:t>
            </a:r>
            <a:r>
              <a:rPr lang="es-ES" sz="2000" dirty="0" err="1">
                <a:latin typeface="Arial Narrow" panose="020B0606020202030204" pitchFamily="34" charset="0"/>
              </a:rPr>
              <a:t>helps</a:t>
            </a:r>
            <a:r>
              <a:rPr lang="es-ES" sz="2000" dirty="0">
                <a:latin typeface="Arial Narrow" panose="020B0606020202030204" pitchFamily="34" charset="0"/>
              </a:rPr>
              <a:t> </a:t>
            </a:r>
            <a:r>
              <a:rPr lang="es-ES" sz="2000" dirty="0" err="1">
                <a:latin typeface="Arial Narrow" panose="020B0606020202030204" pitchFamily="34" charset="0"/>
              </a:rPr>
              <a:t>us</a:t>
            </a:r>
            <a:r>
              <a:rPr lang="es-ES" sz="2000" dirty="0">
                <a:latin typeface="Arial Narrow" panose="020B0606020202030204" pitchFamily="34" charset="0"/>
              </a:rPr>
              <a:t> </a:t>
            </a:r>
            <a:r>
              <a:rPr lang="es-ES" sz="2000" dirty="0" err="1">
                <a:latin typeface="Arial Narrow" panose="020B0606020202030204" pitchFamily="34" charset="0"/>
              </a:rPr>
              <a:t>measure</a:t>
            </a:r>
            <a:r>
              <a:rPr lang="es-ES" sz="2000" dirty="0">
                <a:latin typeface="Arial Narrow" panose="020B0606020202030204" pitchFamily="34" charset="0"/>
              </a:rPr>
              <a:t> “</a:t>
            </a: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however</a:t>
            </a:r>
            <a:r>
              <a:rPr lang="es-ES" sz="2000" dirty="0">
                <a:latin typeface="Arial Narrow" panose="020B0606020202030204" pitchFamily="34" charset="0"/>
              </a:rPr>
              <a:t>, </a:t>
            </a:r>
            <a:r>
              <a:rPr lang="es-ES" sz="2000" dirty="0" err="1">
                <a:latin typeface="Arial Narrow" panose="020B0606020202030204" pitchFamily="34" charset="0"/>
              </a:rPr>
              <a:t>it</a:t>
            </a:r>
            <a:r>
              <a:rPr lang="es-ES" sz="2000" dirty="0">
                <a:latin typeface="Arial Narrow" panose="020B0606020202030204" pitchFamily="34" charset="0"/>
              </a:rPr>
              <a:t> </a:t>
            </a:r>
            <a:r>
              <a:rPr lang="es-ES" sz="2000" dirty="0" err="1">
                <a:latin typeface="Arial Narrow" panose="020B0606020202030204" pitchFamily="34" charset="0"/>
              </a:rPr>
              <a:t>does</a:t>
            </a:r>
            <a:r>
              <a:rPr lang="es-ES" sz="2000" dirty="0">
                <a:latin typeface="Arial Narrow" panose="020B0606020202030204" pitchFamily="34" charset="0"/>
              </a:rPr>
              <a:t> </a:t>
            </a:r>
            <a:r>
              <a:rPr lang="es-ES" sz="2000" dirty="0" err="1">
                <a:latin typeface="Arial Narrow" panose="020B0606020202030204" pitchFamily="34" charset="0"/>
              </a:rPr>
              <a:t>not</a:t>
            </a:r>
            <a:r>
              <a:rPr lang="es-ES" sz="2000" dirty="0">
                <a:latin typeface="Arial Narrow" panose="020B0606020202030204" pitchFamily="34" charset="0"/>
              </a:rPr>
              <a:t> </a:t>
            </a:r>
            <a:r>
              <a:rPr lang="es-ES" sz="2000" dirty="0" err="1">
                <a:latin typeface="Arial Narrow" panose="020B0606020202030204" pitchFamily="34" charset="0"/>
              </a:rPr>
              <a:t>reflect</a:t>
            </a:r>
            <a:r>
              <a:rPr lang="es-ES" sz="2000" dirty="0">
                <a:latin typeface="Arial Narrow" panose="020B0606020202030204" pitchFamily="34" charset="0"/>
              </a:rPr>
              <a:t>  </a:t>
            </a:r>
            <a:r>
              <a:rPr lang="es-ES" sz="2000" b="1" dirty="0">
                <a:latin typeface="Arial Narrow" panose="020B0606020202030204" pitchFamily="34" charset="0"/>
              </a:rPr>
              <a:t>“</a:t>
            </a:r>
            <a:r>
              <a:rPr lang="es-ES" sz="2000" b="1" u="sng" dirty="0" err="1">
                <a:latin typeface="Arial Narrow" panose="020B0606020202030204" pitchFamily="34" charset="0"/>
              </a:rPr>
              <a:t>objective</a:t>
            </a:r>
            <a:r>
              <a:rPr lang="es-ES" sz="2000" b="1" u="sng" dirty="0">
                <a:latin typeface="Arial Narrow" panose="020B0606020202030204" pitchFamily="34" charset="0"/>
              </a:rPr>
              <a:t> </a:t>
            </a:r>
            <a:r>
              <a:rPr lang="es-ES" sz="2000" b="1" u="sng" dirty="0" err="1">
                <a:latin typeface="Arial Narrow" panose="020B0606020202030204" pitchFamily="34" charset="0"/>
              </a:rPr>
              <a:t>quality</a:t>
            </a:r>
            <a:r>
              <a:rPr lang="es-ES" sz="2000" b="1" dirty="0">
                <a:latin typeface="Arial Narrow" panose="020B0606020202030204" pitchFamily="34" charset="0"/>
              </a:rPr>
              <a:t>”</a:t>
            </a:r>
            <a:r>
              <a:rPr lang="es-ES" sz="2000" dirty="0">
                <a:latin typeface="Arial Narrow" panose="020B0606020202030204" pitchFamily="34" charset="0"/>
              </a:rPr>
              <a:t> </a:t>
            </a:r>
            <a:r>
              <a:rPr lang="es-ES" sz="2000" dirty="0" err="1">
                <a:latin typeface="Arial Narrow" panose="020B0606020202030204" pitchFamily="34" charset="0"/>
              </a:rPr>
              <a:t>since</a:t>
            </a:r>
            <a:r>
              <a:rPr lang="es-ES" sz="2000" dirty="0">
                <a:latin typeface="Arial Narrow" panose="020B0606020202030204" pitchFamily="34" charset="0"/>
              </a:rPr>
              <a:t> </a:t>
            </a:r>
            <a:r>
              <a:rPr lang="es-ES" sz="2000" dirty="0" err="1">
                <a:latin typeface="Arial Narrow" panose="020B0606020202030204" pitchFamily="34" charset="0"/>
              </a:rPr>
              <a:t>it</a:t>
            </a:r>
            <a:r>
              <a:rPr lang="es-ES" sz="2000" dirty="0">
                <a:latin typeface="Arial Narrow" panose="020B0606020202030204" pitchFamily="34" charset="0"/>
              </a:rPr>
              <a:t> </a:t>
            </a:r>
            <a:r>
              <a:rPr lang="es-ES" sz="2000" dirty="0" err="1">
                <a:latin typeface="Arial Narrow" panose="020B0606020202030204" pitchFamily="34" charset="0"/>
              </a:rPr>
              <a:t>is</a:t>
            </a:r>
            <a:r>
              <a:rPr lang="es-ES" sz="2000" dirty="0">
                <a:latin typeface="Arial Narrow" panose="020B0606020202030204" pitchFamily="34" charset="0"/>
              </a:rPr>
              <a:t> </a:t>
            </a:r>
            <a:r>
              <a:rPr lang="es-ES" sz="2000" dirty="0" err="1">
                <a:latin typeface="Arial Narrow" panose="020B0606020202030204" pitchFamily="34" charset="0"/>
              </a:rPr>
              <a:t>associated</a:t>
            </a:r>
            <a:r>
              <a:rPr lang="es-ES" sz="2000" dirty="0">
                <a:latin typeface="Arial Narrow" panose="020B0606020202030204" pitchFamily="34" charset="0"/>
              </a:rPr>
              <a:t> </a:t>
            </a:r>
            <a:r>
              <a:rPr lang="es-ES" sz="2000" dirty="0" err="1">
                <a:latin typeface="Arial Narrow" panose="020B0606020202030204" pitchFamily="34" charset="0"/>
              </a:rPr>
              <a:t>with</a:t>
            </a:r>
            <a:r>
              <a:rPr lang="es-ES" sz="2000" dirty="0">
                <a:latin typeface="Arial Narrow" panose="020B0606020202030204" pitchFamily="34" charset="0"/>
              </a:rPr>
              <a:t> </a:t>
            </a:r>
            <a:r>
              <a:rPr lang="es-ES" sz="2000" dirty="0" err="1">
                <a:latin typeface="Arial Narrow" panose="020B0606020202030204" pitchFamily="34" charset="0"/>
              </a:rPr>
              <a:t>expectations</a:t>
            </a:r>
            <a:r>
              <a:rPr lang="es-ES" sz="2000" dirty="0">
                <a:latin typeface="Arial Narrow" panose="020B0606020202030204" pitchFamily="34" charset="0"/>
              </a:rPr>
              <a:t> and </a:t>
            </a:r>
            <a:r>
              <a:rPr lang="es-ES" sz="2000" dirty="0" err="1">
                <a:latin typeface="Arial Narrow" panose="020B0606020202030204" pitchFamily="34" charset="0"/>
              </a:rPr>
              <a:t>perceptions</a:t>
            </a:r>
            <a:r>
              <a:rPr lang="es-ES" sz="2000" dirty="0">
                <a:latin typeface="Arial Narrow" panose="020B0606020202030204" pitchFamily="34" charset="0"/>
              </a:rPr>
              <a:t>.</a:t>
            </a:r>
          </a:p>
          <a:p>
            <a:pPr marL="285750" indent="-285750" algn="just">
              <a:buFont typeface="Arial" panose="020B0604020202020204" pitchFamily="34" charset="0"/>
              <a:buChar char="•"/>
            </a:pPr>
            <a:r>
              <a:rPr lang="es-ES" sz="2000" b="1" u="sng" dirty="0" err="1">
                <a:latin typeface="Arial Narrow" panose="020B0606020202030204" pitchFamily="34" charset="0"/>
              </a:rPr>
              <a:t>Quality</a:t>
            </a:r>
            <a:r>
              <a:rPr lang="es-ES" sz="2000" b="1" u="sng" dirty="0">
                <a:latin typeface="Arial Narrow" panose="020B0606020202030204" pitchFamily="34" charset="0"/>
              </a:rPr>
              <a:t> performance </a:t>
            </a:r>
            <a:r>
              <a:rPr lang="es-ES" sz="2000" dirty="0" err="1">
                <a:latin typeface="Arial Narrow" panose="020B0606020202030204" pitchFamily="34" charset="0"/>
              </a:rPr>
              <a:t>is</a:t>
            </a:r>
            <a:r>
              <a:rPr lang="es-ES" sz="2000" dirty="0">
                <a:latin typeface="Arial Narrow" panose="020B0606020202030204" pitchFamily="34" charset="0"/>
              </a:rPr>
              <a:t> </a:t>
            </a:r>
            <a:r>
              <a:rPr lang="es-ES" sz="2000" dirty="0" err="1">
                <a:latin typeface="Arial Narrow" panose="020B0606020202030204" pitchFamily="34" charset="0"/>
              </a:rPr>
              <a:t>one</a:t>
            </a:r>
            <a:r>
              <a:rPr lang="es-ES" sz="2000" dirty="0">
                <a:latin typeface="Arial Narrow" panose="020B0606020202030204" pitchFamily="34" charset="0"/>
              </a:rPr>
              <a:t> of </a:t>
            </a:r>
            <a:r>
              <a:rPr lang="es-ES" sz="2000" dirty="0" err="1">
                <a:latin typeface="Arial Narrow" panose="020B0606020202030204" pitchFamily="34" charset="0"/>
              </a:rPr>
              <a:t>the</a:t>
            </a:r>
            <a:r>
              <a:rPr lang="es-ES" sz="2000" dirty="0">
                <a:latin typeface="Arial Narrow" panose="020B0606020202030204" pitchFamily="34" charset="0"/>
              </a:rPr>
              <a:t> </a:t>
            </a:r>
            <a:r>
              <a:rPr lang="es-ES" sz="2000" dirty="0" err="1">
                <a:latin typeface="Arial Narrow" panose="020B0606020202030204" pitchFamily="34" charset="0"/>
              </a:rPr>
              <a:t>key</a:t>
            </a:r>
            <a:r>
              <a:rPr lang="es-ES" sz="2000" dirty="0">
                <a:latin typeface="Arial Narrow" panose="020B0606020202030204" pitchFamily="34" charset="0"/>
              </a:rPr>
              <a:t> variables in </a:t>
            </a:r>
            <a:r>
              <a:rPr lang="es-ES" sz="2000" dirty="0" err="1">
                <a:latin typeface="Arial Narrow" panose="020B0606020202030204" pitchFamily="34" charset="0"/>
              </a:rPr>
              <a:t>determining</a:t>
            </a:r>
            <a:r>
              <a:rPr lang="es-ES" sz="2000" dirty="0">
                <a:latin typeface="Arial Narrow" panose="020B0606020202030204" pitchFamily="34" charset="0"/>
              </a:rPr>
              <a:t> </a:t>
            </a:r>
            <a:r>
              <a:rPr lang="es-ES" sz="2000" dirty="0" err="1">
                <a:latin typeface="Arial Narrow" panose="020B0606020202030204" pitchFamily="34" charset="0"/>
              </a:rPr>
              <a:t>the</a:t>
            </a:r>
            <a:r>
              <a:rPr lang="es-ES" sz="2000" dirty="0">
                <a:latin typeface="Arial Narrow" panose="020B0606020202030204" pitchFamily="34" charset="0"/>
              </a:rPr>
              <a:t> </a:t>
            </a:r>
            <a:r>
              <a:rPr lang="es-ES" sz="2000" dirty="0" err="1">
                <a:latin typeface="Arial Narrow" panose="020B0606020202030204" pitchFamily="34" charset="0"/>
              </a:rPr>
              <a:t>strengths</a:t>
            </a:r>
            <a:r>
              <a:rPr lang="es-ES" sz="2000" dirty="0">
                <a:latin typeface="Arial Narrow" panose="020B0606020202030204" pitchFamily="34" charset="0"/>
              </a:rPr>
              <a:t> and </a:t>
            </a:r>
            <a:r>
              <a:rPr lang="es-ES" sz="2000" dirty="0" err="1">
                <a:latin typeface="Arial Narrow" panose="020B0606020202030204" pitchFamily="34" charset="0"/>
              </a:rPr>
              <a:t>weaknesses</a:t>
            </a:r>
            <a:r>
              <a:rPr lang="es-ES" sz="2000" dirty="0">
                <a:latin typeface="Arial Narrow" panose="020B0606020202030204" pitchFamily="34" charset="0"/>
              </a:rPr>
              <a:t> of </a:t>
            </a:r>
            <a:r>
              <a:rPr lang="es-ES" sz="2000" dirty="0" err="1">
                <a:latin typeface="Arial Narrow" panose="020B0606020202030204" pitchFamily="34" charset="0"/>
              </a:rPr>
              <a:t>the</a:t>
            </a:r>
            <a:r>
              <a:rPr lang="es-ES" sz="2000" dirty="0">
                <a:latin typeface="Arial Narrow" panose="020B0606020202030204" pitchFamily="34" charset="0"/>
              </a:rPr>
              <a:t> </a:t>
            </a:r>
            <a:r>
              <a:rPr lang="es-ES" sz="2000" dirty="0" err="1">
                <a:latin typeface="Arial Narrow" panose="020B0606020202030204" pitchFamily="34" charset="0"/>
              </a:rPr>
              <a:t>destination</a:t>
            </a:r>
            <a:r>
              <a:rPr lang="es-ES" sz="2000" dirty="0">
                <a:latin typeface="Arial Narrow" panose="020B0606020202030204" pitchFamily="34" charset="0"/>
              </a:rPr>
              <a:t>.</a:t>
            </a:r>
          </a:p>
          <a:p>
            <a:pPr marL="285750" indent="-285750" algn="just">
              <a:buFont typeface="Arial" panose="020B0604020202020204" pitchFamily="34" charset="0"/>
              <a:buChar char="•"/>
            </a:pP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standards</a:t>
            </a:r>
            <a:r>
              <a:rPr lang="es-ES" sz="2000" dirty="0">
                <a:latin typeface="Arial Narrow" panose="020B0606020202030204" pitchFamily="34" charset="0"/>
              </a:rPr>
              <a:t>, </a:t>
            </a:r>
            <a:r>
              <a:rPr lang="es-ES" sz="2000" dirty="0" err="1">
                <a:latin typeface="Arial Narrow" panose="020B0606020202030204" pitchFamily="34" charset="0"/>
              </a:rPr>
              <a:t>awards</a:t>
            </a:r>
            <a:r>
              <a:rPr lang="es-ES" sz="2000" dirty="0">
                <a:latin typeface="Arial Narrow" panose="020B0606020202030204" pitchFamily="34" charset="0"/>
              </a:rPr>
              <a:t> and benchmarking are </a:t>
            </a:r>
            <a:r>
              <a:rPr lang="es-ES" sz="2000" dirty="0" err="1">
                <a:latin typeface="Arial Narrow" panose="020B0606020202030204" pitchFamily="34" charset="0"/>
              </a:rPr>
              <a:t>perishable</a:t>
            </a:r>
            <a:r>
              <a:rPr lang="es-ES" sz="2000" dirty="0">
                <a:latin typeface="Arial Narrow" panose="020B0606020202030204" pitchFamily="34" charset="0"/>
              </a:rPr>
              <a:t> and time </a:t>
            </a:r>
            <a:r>
              <a:rPr lang="es-ES" sz="2000" dirty="0" err="1">
                <a:latin typeface="Arial Narrow" panose="020B0606020202030204" pitchFamily="34" charset="0"/>
              </a:rPr>
              <a:t>sensitive</a:t>
            </a:r>
            <a:r>
              <a:rPr lang="es-ES" sz="2000" dirty="0">
                <a:latin typeface="Arial Narrow" panose="020B0606020202030204" pitchFamily="34" charset="0"/>
              </a:rPr>
              <a:t> and </a:t>
            </a:r>
            <a:r>
              <a:rPr lang="es-ES" sz="2000" dirty="0" err="1">
                <a:latin typeface="Arial Narrow" panose="020B0606020202030204" pitchFamily="34" charset="0"/>
              </a:rPr>
              <a:t>need</a:t>
            </a:r>
            <a:r>
              <a:rPr lang="es-ES" sz="2000" dirty="0">
                <a:latin typeface="Arial Narrow" panose="020B0606020202030204" pitchFamily="34" charset="0"/>
              </a:rPr>
              <a:t> regular </a:t>
            </a:r>
            <a:r>
              <a:rPr lang="es-ES" sz="2000" dirty="0" err="1">
                <a:latin typeface="Arial Narrow" panose="020B0606020202030204" pitchFamily="34" charset="0"/>
              </a:rPr>
              <a:t>monitoring</a:t>
            </a:r>
            <a:r>
              <a:rPr lang="es-ES" sz="2000" dirty="0">
                <a:latin typeface="Arial Narrow" panose="020B0606020202030204" pitchFamily="34" charset="0"/>
              </a:rPr>
              <a:t>.</a:t>
            </a:r>
          </a:p>
          <a:p>
            <a:pPr marL="285750" indent="-285750" algn="just">
              <a:buFont typeface="Arial" panose="020B0604020202020204" pitchFamily="34" charset="0"/>
              <a:buChar char="•"/>
            </a:pPr>
            <a:r>
              <a:rPr lang="es-ES" sz="2000" dirty="0" err="1">
                <a:latin typeface="Arial Narrow" panose="020B0606020202030204" pitchFamily="34" charset="0"/>
              </a:rPr>
              <a:t>Quality</a:t>
            </a:r>
            <a:r>
              <a:rPr lang="es-ES" sz="2000" dirty="0">
                <a:latin typeface="Arial Narrow" panose="020B0606020202030204" pitchFamily="34" charset="0"/>
              </a:rPr>
              <a:t> </a:t>
            </a:r>
            <a:r>
              <a:rPr lang="es-ES" sz="2000" dirty="0" err="1">
                <a:latin typeface="Arial Narrow" panose="020B0606020202030204" pitchFamily="34" charset="0"/>
              </a:rPr>
              <a:t>needs</a:t>
            </a:r>
            <a:r>
              <a:rPr lang="es-ES" sz="2000" dirty="0">
                <a:latin typeface="Arial Narrow" panose="020B0606020202030204" pitchFamily="34" charset="0"/>
              </a:rPr>
              <a:t> </a:t>
            </a:r>
            <a:r>
              <a:rPr lang="es-ES" sz="2000" dirty="0" err="1">
                <a:latin typeface="Arial Narrow" panose="020B0606020202030204" pitchFamily="34" charset="0"/>
              </a:rPr>
              <a:t>consensus</a:t>
            </a:r>
            <a:r>
              <a:rPr lang="es-ES" sz="2000" dirty="0">
                <a:latin typeface="Arial Narrow" panose="020B0606020202030204" pitchFamily="34" charset="0"/>
              </a:rPr>
              <a:t> </a:t>
            </a:r>
            <a:r>
              <a:rPr lang="es-ES" sz="2000" dirty="0" err="1">
                <a:latin typeface="Arial Narrow" panose="020B0606020202030204" pitchFamily="34" charset="0"/>
              </a:rPr>
              <a:t>with</a:t>
            </a:r>
            <a:r>
              <a:rPr lang="es-ES" sz="2000" dirty="0">
                <a:latin typeface="Arial Narrow" panose="020B0606020202030204" pitchFamily="34" charset="0"/>
              </a:rPr>
              <a:t> </a:t>
            </a:r>
            <a:r>
              <a:rPr lang="es-ES" sz="2000" dirty="0" err="1">
                <a:latin typeface="Arial Narrow" panose="020B0606020202030204" pitchFamily="34" charset="0"/>
              </a:rPr>
              <a:t>all</a:t>
            </a:r>
            <a:r>
              <a:rPr lang="es-ES" sz="2000" dirty="0">
                <a:latin typeface="Arial Narrow" panose="020B0606020202030204" pitchFamily="34" charset="0"/>
              </a:rPr>
              <a:t> </a:t>
            </a:r>
            <a:r>
              <a:rPr lang="es-ES" sz="2000" dirty="0" err="1">
                <a:latin typeface="Arial Narrow" panose="020B0606020202030204" pitchFamily="34" charset="0"/>
              </a:rPr>
              <a:t>the</a:t>
            </a:r>
            <a:r>
              <a:rPr lang="es-ES" sz="2000" dirty="0">
                <a:latin typeface="Arial Narrow" panose="020B0606020202030204" pitchFamily="34" charset="0"/>
              </a:rPr>
              <a:t> </a:t>
            </a:r>
            <a:r>
              <a:rPr lang="es-ES" sz="2000" dirty="0" err="1">
                <a:latin typeface="Arial Narrow" panose="020B0606020202030204" pitchFamily="34" charset="0"/>
              </a:rPr>
              <a:t>actors</a:t>
            </a:r>
            <a:r>
              <a:rPr lang="es-ES" sz="2000" dirty="0">
                <a:latin typeface="Arial Narrow" panose="020B0606020202030204" pitchFamily="34" charset="0"/>
              </a:rPr>
              <a:t> and </a:t>
            </a:r>
            <a:r>
              <a:rPr lang="es-ES" sz="2000" dirty="0" err="1">
                <a:latin typeface="Arial Narrow" panose="020B0606020202030204" pitchFamily="34" charset="0"/>
              </a:rPr>
              <a:t>stakeholders</a:t>
            </a:r>
            <a:r>
              <a:rPr lang="es-ES" sz="2000" dirty="0">
                <a:latin typeface="Arial Narrow" panose="020B0606020202030204" pitchFamily="34" charset="0"/>
              </a:rPr>
              <a:t>.</a:t>
            </a:r>
          </a:p>
          <a:p>
            <a:pPr marL="285750" indent="-285750" algn="just">
              <a:buFont typeface="Arial" panose="020B0604020202020204" pitchFamily="34" charset="0"/>
              <a:buChar char="•"/>
            </a:pPr>
            <a:endParaRPr lang="es-ES" dirty="0">
              <a:latin typeface="Arial Narrow" panose="020B0606020202030204" pitchFamily="34" charset="0"/>
            </a:endParaRPr>
          </a:p>
        </p:txBody>
      </p:sp>
    </p:spTree>
    <p:extLst>
      <p:ext uri="{BB962C8B-B14F-4D97-AF65-F5344CB8AC3E}">
        <p14:creationId xmlns:p14="http://schemas.microsoft.com/office/powerpoint/2010/main" val="29546622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352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3200" b="1" dirty="0">
                <a:latin typeface="Arial Narrow" panose="020B0606020202030204" pitchFamily="34" charset="0"/>
              </a:rPr>
              <a:t>QUALITY ATTRIBUTES OF DESTINATIONS</a:t>
            </a:r>
            <a:endParaRPr lang="en-US" sz="3200" b="1" dirty="0">
              <a:latin typeface="Arial Narrow" panose="020B0606020202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21710436"/>
              </p:ext>
            </p:extLst>
          </p:nvPr>
        </p:nvGraphicFramePr>
        <p:xfrm>
          <a:off x="467544" y="1412776"/>
          <a:ext cx="8229600" cy="5218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87999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915352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3200" b="1" dirty="0">
                <a:latin typeface="Arial Narrow" panose="020B0606020202030204" pitchFamily="34" charset="0"/>
              </a:rPr>
              <a:t>QUALITY ATTRIBUTES OF DESTINATIONS</a:t>
            </a:r>
            <a:endParaRPr lang="en-US" sz="3200" b="1" dirty="0">
              <a:latin typeface="Arial Narrow" panose="020B0606020202030204" pitchFamily="34" charset="0"/>
            </a:endParaRPr>
          </a:p>
        </p:txBody>
      </p:sp>
      <p:graphicFrame>
        <p:nvGraphicFramePr>
          <p:cNvPr id="6" name="Content Placeholder 3"/>
          <p:cNvGraphicFramePr>
            <a:graphicFrameLocks/>
          </p:cNvGraphicFramePr>
          <p:nvPr>
            <p:extLst>
              <p:ext uri="{D42A27DB-BD31-4B8C-83A1-F6EECF244321}">
                <p14:modId xmlns:p14="http://schemas.microsoft.com/office/powerpoint/2010/main" val="2659501195"/>
              </p:ext>
            </p:extLst>
          </p:nvPr>
        </p:nvGraphicFramePr>
        <p:xfrm>
          <a:off x="452437" y="1484784"/>
          <a:ext cx="8229600" cy="5218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15230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557"/>
            <a:ext cx="9144000" cy="6841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19256" cy="792088"/>
          </a:xfrm>
          <a:solidFill>
            <a:schemeClr val="bg1">
              <a:alpha val="68000"/>
            </a:schemeClr>
          </a:solidFill>
        </p:spPr>
        <p:txBody>
          <a:bodyPr>
            <a:normAutofit/>
          </a:bodyPr>
          <a:lstStyle/>
          <a:p>
            <a:r>
              <a:rPr lang="es-ES" sz="3200" b="1" dirty="0">
                <a:latin typeface="Arial Narrow" panose="020B0606020202030204" pitchFamily="34" charset="0"/>
              </a:rPr>
              <a:t>QUALITY ATTRIBUTES OF DESTINATIONS</a:t>
            </a:r>
            <a:endParaRPr lang="en-US" sz="3200" b="1" dirty="0">
              <a:latin typeface="Arial Narrow" panose="020B0606020202030204" pitchFamily="34" charset="0"/>
            </a:endParaRPr>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696688801"/>
              </p:ext>
            </p:extLst>
          </p:nvPr>
        </p:nvGraphicFramePr>
        <p:xfrm>
          <a:off x="457200" y="1340768"/>
          <a:ext cx="8229600" cy="52894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4358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54" name="Picture 94" descr="Resultado de imagen de umbrellas in stre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0" y="0"/>
            <a:ext cx="913627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rmAutofit/>
          </a:bodyPr>
          <a:lstStyle/>
          <a:p>
            <a:r>
              <a:rPr lang="es-ES" sz="3200" b="1" dirty="0">
                <a:latin typeface="Arial Narrow" panose="020B0606020202030204" pitchFamily="34" charset="0"/>
              </a:rPr>
              <a:t>PROCESS FOR QUALITY MANAGEMENT</a:t>
            </a:r>
            <a:endParaRPr lang="en-US" sz="3200" b="1" dirty="0">
              <a:latin typeface="Arial Narrow" panose="020B0606020202030204" pitchFamily="34" charset="0"/>
            </a:endParaRPr>
          </a:p>
        </p:txBody>
      </p:sp>
      <p:sp>
        <p:nvSpPr>
          <p:cNvPr id="6" name="TextBox 5"/>
          <p:cNvSpPr txBox="1"/>
          <p:nvPr/>
        </p:nvSpPr>
        <p:spPr>
          <a:xfrm>
            <a:off x="457222" y="1484784"/>
            <a:ext cx="8208540" cy="5262979"/>
          </a:xfrm>
          <a:prstGeom prst="rect">
            <a:avLst/>
          </a:prstGeom>
          <a:solidFill>
            <a:schemeClr val="bg1">
              <a:alpha val="84000"/>
            </a:schemeClr>
          </a:solidFill>
        </p:spPr>
        <p:txBody>
          <a:bodyPr wrap="square" rtlCol="0">
            <a:spAutoFit/>
          </a:bodyPr>
          <a:lstStyle/>
          <a:p>
            <a:pPr marL="285750" indent="-285750">
              <a:buFont typeface="Arial" panose="020B0604020202020204" pitchFamily="34" charset="0"/>
              <a:buChar char="•"/>
            </a:pPr>
            <a:r>
              <a:rPr lang="es-ES" sz="2000" b="1" dirty="0" err="1">
                <a:latin typeface="Arial Narrow" panose="020B0606020202030204" pitchFamily="34" charset="0"/>
              </a:rPr>
              <a:t>Assessment</a:t>
            </a:r>
            <a:r>
              <a:rPr lang="es-ES" sz="2000" b="1" dirty="0">
                <a:latin typeface="Arial Narrow" panose="020B0606020202030204" pitchFamily="34" charset="0"/>
              </a:rPr>
              <a:t> and diagnosis of </a:t>
            </a:r>
            <a:r>
              <a:rPr lang="es-ES" sz="2000" b="1" dirty="0" err="1">
                <a:latin typeface="Arial Narrow" panose="020B0606020202030204" pitchFamily="34" charset="0"/>
              </a:rPr>
              <a:t>destination</a:t>
            </a:r>
            <a:r>
              <a:rPr lang="es-ES" sz="2000" b="1" dirty="0">
                <a:latin typeface="Arial Narrow" panose="020B0606020202030204" pitchFamily="34" charset="0"/>
              </a:rPr>
              <a:t> </a:t>
            </a:r>
            <a:r>
              <a:rPr lang="es-ES" sz="2000" b="1" dirty="0" err="1">
                <a:latin typeface="Arial Narrow" panose="020B0606020202030204" pitchFamily="34" charset="0"/>
              </a:rPr>
              <a:t>quality</a:t>
            </a:r>
            <a:r>
              <a:rPr lang="es-ES" sz="2000" b="1" dirty="0">
                <a:latin typeface="Arial Narrow" panose="020B0606020202030204" pitchFamily="34" charset="0"/>
              </a:rPr>
              <a:t> </a:t>
            </a:r>
            <a:r>
              <a:rPr lang="es-ES" dirty="0">
                <a:latin typeface="Arial Narrow" panose="020B0606020202030204" pitchFamily="34" charset="0"/>
              </a:rPr>
              <a:t>: Auto </a:t>
            </a:r>
            <a:r>
              <a:rPr lang="es-ES" dirty="0" err="1">
                <a:latin typeface="Arial Narrow" panose="020B0606020202030204" pitchFamily="34" charset="0"/>
              </a:rPr>
              <a:t>assessment</a:t>
            </a:r>
            <a:r>
              <a:rPr lang="es-ES" dirty="0">
                <a:latin typeface="Arial Narrow" panose="020B0606020202030204" pitchFamily="34" charset="0"/>
              </a:rPr>
              <a:t>, </a:t>
            </a:r>
            <a:r>
              <a:rPr lang="es-ES" dirty="0" err="1">
                <a:latin typeface="Arial Narrow" panose="020B0606020202030204" pitchFamily="34" charset="0"/>
              </a:rPr>
              <a:t>auditing</a:t>
            </a:r>
            <a:r>
              <a:rPr lang="es-ES" dirty="0">
                <a:latin typeface="Arial Narrow" panose="020B0606020202030204" pitchFamily="34" charset="0"/>
              </a:rPr>
              <a:t> and </a:t>
            </a:r>
            <a:r>
              <a:rPr lang="es-ES" dirty="0" err="1">
                <a:latin typeface="Arial Narrow" panose="020B0606020202030204" pitchFamily="34" charset="0"/>
              </a:rPr>
              <a:t>visitor</a:t>
            </a:r>
            <a:r>
              <a:rPr lang="es-ES" dirty="0">
                <a:latin typeface="Arial Narrow" panose="020B0606020202030204" pitchFamily="34" charset="0"/>
              </a:rPr>
              <a:t> </a:t>
            </a:r>
            <a:r>
              <a:rPr lang="es-ES" dirty="0" err="1">
                <a:latin typeface="Arial Narrow" panose="020B0606020202030204" pitchFamily="34" charset="0"/>
              </a:rPr>
              <a:t>surveys</a:t>
            </a:r>
            <a:r>
              <a:rPr lang="es-ES" dirty="0">
                <a:latin typeface="Arial Narrow" panose="020B0606020202030204" pitchFamily="34" charset="0"/>
              </a:rPr>
              <a:t>.</a:t>
            </a:r>
          </a:p>
          <a:p>
            <a:pPr marL="285750" indent="-285750">
              <a:buFont typeface="Arial" panose="020B0604020202020204" pitchFamily="34" charset="0"/>
              <a:buChar char="•"/>
            </a:pPr>
            <a:endParaRPr lang="es-ES" dirty="0">
              <a:latin typeface="Arial Narrow" panose="020B0606020202030204" pitchFamily="34" charset="0"/>
            </a:endParaRPr>
          </a:p>
          <a:p>
            <a:pPr marL="285750" indent="-285750">
              <a:buFont typeface="Arial" panose="020B0604020202020204" pitchFamily="34" charset="0"/>
              <a:buChar char="•"/>
            </a:pPr>
            <a:r>
              <a:rPr lang="es-ES" sz="2000" b="1" dirty="0" err="1">
                <a:latin typeface="Arial Narrow" panose="020B0606020202030204" pitchFamily="34" charset="0"/>
              </a:rPr>
              <a:t>Identification</a:t>
            </a:r>
            <a:r>
              <a:rPr lang="es-ES" sz="2000" b="1" dirty="0">
                <a:latin typeface="Arial Narrow" panose="020B0606020202030204" pitchFamily="34" charset="0"/>
              </a:rPr>
              <a:t> of </a:t>
            </a:r>
            <a:r>
              <a:rPr lang="es-ES" sz="2000" b="1" dirty="0" err="1">
                <a:latin typeface="Arial Narrow" panose="020B0606020202030204" pitchFamily="34" charset="0"/>
              </a:rPr>
              <a:t>quality</a:t>
            </a:r>
            <a:r>
              <a:rPr lang="es-ES" sz="2000" b="1" dirty="0">
                <a:latin typeface="Arial Narrow" panose="020B0606020202030204" pitchFamily="34" charset="0"/>
              </a:rPr>
              <a:t> </a:t>
            </a:r>
            <a:r>
              <a:rPr lang="es-ES" sz="2000" b="1" dirty="0" err="1">
                <a:latin typeface="Arial Narrow" panose="020B0606020202030204" pitchFamily="34" charset="0"/>
              </a:rPr>
              <a:t>objectives</a:t>
            </a:r>
            <a:r>
              <a:rPr lang="es-ES" sz="2000" b="1" dirty="0">
                <a:latin typeface="Arial Narrow" panose="020B0606020202030204" pitchFamily="34" charset="0"/>
              </a:rPr>
              <a:t> and </a:t>
            </a:r>
            <a:r>
              <a:rPr lang="es-ES" sz="2000" b="1" dirty="0" err="1">
                <a:latin typeface="Arial Narrow" panose="020B0606020202030204" pitchFamily="34" charset="0"/>
              </a:rPr>
              <a:t>policy</a:t>
            </a:r>
            <a:r>
              <a:rPr lang="es-ES" dirty="0">
                <a:latin typeface="Arial Narrow" panose="020B0606020202030204" pitchFamily="34" charset="0"/>
              </a:rPr>
              <a:t>: </a:t>
            </a:r>
            <a:r>
              <a:rPr lang="es-ES" dirty="0" err="1">
                <a:latin typeface="Arial Narrow" panose="020B0606020202030204" pitchFamily="34" charset="0"/>
              </a:rPr>
              <a:t>Setting</a:t>
            </a:r>
            <a:r>
              <a:rPr lang="es-ES" dirty="0">
                <a:latin typeface="Arial Narrow" panose="020B0606020202030204" pitchFamily="34" charset="0"/>
              </a:rPr>
              <a:t> </a:t>
            </a:r>
            <a:r>
              <a:rPr lang="es-ES" dirty="0" err="1">
                <a:latin typeface="Arial Narrow" panose="020B0606020202030204" pitchFamily="34" charset="0"/>
              </a:rPr>
              <a:t>the</a:t>
            </a:r>
            <a:r>
              <a:rPr lang="es-ES" dirty="0">
                <a:latin typeface="Arial Narrow" panose="020B0606020202030204" pitchFamily="34" charset="0"/>
              </a:rPr>
              <a:t> </a:t>
            </a:r>
            <a:r>
              <a:rPr lang="es-ES" dirty="0" err="1">
                <a:latin typeface="Arial Narrow" panose="020B0606020202030204" pitchFamily="34" charset="0"/>
              </a:rPr>
              <a:t>priorities</a:t>
            </a:r>
            <a:r>
              <a:rPr lang="es-ES" dirty="0">
                <a:latin typeface="Arial Narrow" panose="020B0606020202030204" pitchFamily="34" charset="0"/>
              </a:rPr>
              <a:t> </a:t>
            </a:r>
            <a:r>
              <a:rPr lang="es-ES" dirty="0" err="1">
                <a:latin typeface="Arial Narrow" panose="020B0606020202030204" pitchFamily="34" charset="0"/>
              </a:rPr>
              <a:t>through</a:t>
            </a:r>
            <a:r>
              <a:rPr lang="es-ES" dirty="0">
                <a:latin typeface="Arial Narrow" panose="020B0606020202030204" pitchFamily="34" charset="0"/>
              </a:rPr>
              <a:t> </a:t>
            </a:r>
            <a:r>
              <a:rPr lang="es-ES" dirty="0" err="1">
                <a:latin typeface="Arial Narrow" panose="020B0606020202030204" pitchFamily="34" charset="0"/>
              </a:rPr>
              <a:t>consensus</a:t>
            </a:r>
            <a:r>
              <a:rPr lang="es-ES" dirty="0">
                <a:latin typeface="Arial Narrow" panose="020B0606020202030204" pitchFamily="34" charset="0"/>
              </a:rPr>
              <a:t> of </a:t>
            </a:r>
            <a:r>
              <a:rPr lang="es-ES" dirty="0" err="1">
                <a:latin typeface="Arial Narrow" panose="020B0606020202030204" pitchFamily="34" charset="0"/>
              </a:rPr>
              <a:t>all</a:t>
            </a:r>
            <a:r>
              <a:rPr lang="es-ES" dirty="0">
                <a:latin typeface="Arial Narrow" panose="020B0606020202030204" pitchFamily="34" charset="0"/>
              </a:rPr>
              <a:t> </a:t>
            </a:r>
            <a:r>
              <a:rPr lang="es-ES" dirty="0" err="1">
                <a:latin typeface="Arial Narrow" panose="020B0606020202030204" pitchFamily="34" charset="0"/>
              </a:rPr>
              <a:t>partners</a:t>
            </a:r>
            <a:r>
              <a:rPr lang="es-ES" dirty="0">
                <a:latin typeface="Arial Narrow" panose="020B0606020202030204" pitchFamily="34" charset="0"/>
              </a:rPr>
              <a:t> and a </a:t>
            </a:r>
            <a:r>
              <a:rPr lang="es-ES" dirty="0" err="1">
                <a:latin typeface="Arial Narrow" panose="020B0606020202030204" pitchFamily="34" charset="0"/>
              </a:rPr>
              <a:t>quantifiable</a:t>
            </a:r>
            <a:r>
              <a:rPr lang="es-ES" dirty="0">
                <a:latin typeface="Arial Narrow" panose="020B0606020202030204" pitchFamily="34" charset="0"/>
              </a:rPr>
              <a:t> </a:t>
            </a:r>
            <a:r>
              <a:rPr lang="es-ES" dirty="0" err="1">
                <a:latin typeface="Arial Narrow" panose="020B0606020202030204" pitchFamily="34" charset="0"/>
              </a:rPr>
              <a:t>objective</a:t>
            </a:r>
            <a:r>
              <a:rPr lang="es-ES" dirty="0">
                <a:latin typeface="Arial Narrow" panose="020B0606020202030204" pitchFamily="34" charset="0"/>
              </a:rPr>
              <a:t>: </a:t>
            </a:r>
            <a:r>
              <a:rPr lang="es-ES" dirty="0" err="1">
                <a:latin typeface="Arial Narrow" panose="020B0606020202030204" pitchFamily="34" charset="0"/>
              </a:rPr>
              <a:t>eg</a:t>
            </a:r>
            <a:r>
              <a:rPr lang="es-ES" dirty="0">
                <a:latin typeface="Arial Narrow" panose="020B0606020202030204" pitchFamily="34" charset="0"/>
              </a:rPr>
              <a:t>. 3% </a:t>
            </a:r>
            <a:r>
              <a:rPr lang="es-ES" dirty="0" err="1">
                <a:latin typeface="Arial Narrow" panose="020B0606020202030204" pitchFamily="34" charset="0"/>
              </a:rPr>
              <a:t>improvement</a:t>
            </a:r>
            <a:r>
              <a:rPr lang="es-ES" dirty="0">
                <a:latin typeface="Arial Narrow" panose="020B0606020202030204" pitchFamily="34" charset="0"/>
              </a:rPr>
              <a:t> in a particular </a:t>
            </a:r>
            <a:r>
              <a:rPr lang="es-ES" dirty="0" err="1">
                <a:latin typeface="Arial Narrow" panose="020B0606020202030204" pitchFamily="34" charset="0"/>
              </a:rPr>
              <a:t>index</a:t>
            </a:r>
            <a:r>
              <a:rPr lang="es-ES" dirty="0">
                <a:latin typeface="Arial Narrow" panose="020B0606020202030204" pitchFamily="34" charset="0"/>
              </a:rPr>
              <a:t>; </a:t>
            </a:r>
            <a:r>
              <a:rPr lang="es-ES" dirty="0" err="1">
                <a:latin typeface="Arial Narrow" panose="020B0606020202030204" pitchFamily="34" charset="0"/>
              </a:rPr>
              <a:t>effective</a:t>
            </a:r>
            <a:r>
              <a:rPr lang="es-ES" dirty="0">
                <a:latin typeface="Arial Narrow" panose="020B0606020202030204" pitchFamily="34" charset="0"/>
              </a:rPr>
              <a:t> </a:t>
            </a:r>
            <a:r>
              <a:rPr lang="es-ES" dirty="0" err="1">
                <a:latin typeface="Arial Narrow" panose="020B0606020202030204" pitchFamily="34" charset="0"/>
              </a:rPr>
              <a:t>leadership</a:t>
            </a:r>
            <a:r>
              <a:rPr lang="es-ES" dirty="0">
                <a:latin typeface="Arial Narrow" panose="020B0606020202030204" pitchFamily="34" charset="0"/>
              </a:rPr>
              <a:t>.</a:t>
            </a:r>
          </a:p>
          <a:p>
            <a:pPr marL="285750" indent="-285750">
              <a:buFont typeface="Arial" panose="020B0604020202020204" pitchFamily="34" charset="0"/>
              <a:buChar char="•"/>
            </a:pPr>
            <a:endParaRPr lang="es-ES" dirty="0">
              <a:latin typeface="Arial Narrow" panose="020B0606020202030204" pitchFamily="34" charset="0"/>
            </a:endParaRPr>
          </a:p>
          <a:p>
            <a:pPr marL="285750" indent="-285750">
              <a:buFont typeface="Arial" panose="020B0604020202020204" pitchFamily="34" charset="0"/>
              <a:buChar char="•"/>
            </a:pPr>
            <a:r>
              <a:rPr lang="es-ES" sz="2000" b="1" dirty="0" err="1">
                <a:latin typeface="Arial Narrow" panose="020B0606020202030204" pitchFamily="34" charset="0"/>
              </a:rPr>
              <a:t>Quality</a:t>
            </a:r>
            <a:r>
              <a:rPr lang="es-ES" sz="2000" b="1" dirty="0">
                <a:latin typeface="Arial Narrow" panose="020B0606020202030204" pitchFamily="34" charset="0"/>
              </a:rPr>
              <a:t> </a:t>
            </a:r>
            <a:r>
              <a:rPr lang="es-ES" sz="2000" b="1" dirty="0" err="1">
                <a:latin typeface="Arial Narrow" panose="020B0606020202030204" pitchFamily="34" charset="0"/>
              </a:rPr>
              <a:t>cost</a:t>
            </a:r>
            <a:r>
              <a:rPr lang="es-ES" sz="2000" b="1" dirty="0">
                <a:latin typeface="Arial Narrow" panose="020B0606020202030204" pitchFamily="34" charset="0"/>
              </a:rPr>
              <a:t> </a:t>
            </a:r>
            <a:r>
              <a:rPr lang="es-ES" sz="2000" b="1" dirty="0" err="1">
                <a:latin typeface="Arial Narrow" panose="020B0606020202030204" pitchFamily="34" charset="0"/>
              </a:rPr>
              <a:t>estimate</a:t>
            </a:r>
            <a:r>
              <a:rPr lang="es-ES" dirty="0">
                <a:latin typeface="Arial Narrow" panose="020B0606020202030204" pitchFamily="34" charset="0"/>
              </a:rPr>
              <a:t>:</a:t>
            </a:r>
          </a:p>
          <a:p>
            <a:pPr marL="285750" indent="-285750">
              <a:buFont typeface="Arial" panose="020B0604020202020204" pitchFamily="34" charset="0"/>
              <a:buChar char="•"/>
            </a:pPr>
            <a:endParaRPr lang="es-ES" dirty="0">
              <a:latin typeface="Arial Narrow" panose="020B0606020202030204" pitchFamily="34" charset="0"/>
            </a:endParaRPr>
          </a:p>
          <a:p>
            <a:pPr marL="285750" indent="-285750">
              <a:buFont typeface="Arial" panose="020B0604020202020204" pitchFamily="34" charset="0"/>
              <a:buChar char="•"/>
            </a:pPr>
            <a:r>
              <a:rPr lang="es-ES" sz="2000" b="1" dirty="0" err="1">
                <a:latin typeface="Arial Narrow" panose="020B0606020202030204" pitchFamily="34" charset="0"/>
              </a:rPr>
              <a:t>Quality</a:t>
            </a:r>
            <a:r>
              <a:rPr lang="es-ES" sz="2000" b="1" dirty="0">
                <a:latin typeface="Arial Narrow" panose="020B0606020202030204" pitchFamily="34" charset="0"/>
              </a:rPr>
              <a:t> plan and implementación</a:t>
            </a:r>
            <a:r>
              <a:rPr lang="es-ES" dirty="0">
                <a:latin typeface="Arial Narrow" panose="020B0606020202030204" pitchFamily="34" charset="0"/>
              </a:rPr>
              <a:t>:  </a:t>
            </a:r>
            <a:r>
              <a:rPr lang="es-ES" dirty="0" err="1">
                <a:latin typeface="Arial Narrow" panose="020B0606020202030204" pitchFamily="34" charset="0"/>
              </a:rPr>
              <a:t>continious</a:t>
            </a:r>
            <a:r>
              <a:rPr lang="es-ES" dirty="0">
                <a:latin typeface="Arial Narrow" panose="020B0606020202030204" pitchFamily="34" charset="0"/>
              </a:rPr>
              <a:t> </a:t>
            </a:r>
            <a:r>
              <a:rPr lang="es-ES" dirty="0" err="1">
                <a:latin typeface="Arial Narrow" panose="020B0606020202030204" pitchFamily="34" charset="0"/>
              </a:rPr>
              <a:t>improvement</a:t>
            </a:r>
            <a:r>
              <a:rPr lang="es-ES" dirty="0">
                <a:latin typeface="Arial Narrow" panose="020B0606020202030204" pitchFamily="34" charset="0"/>
              </a:rPr>
              <a:t>.</a:t>
            </a:r>
          </a:p>
          <a:p>
            <a:pPr marL="285750" indent="-285750">
              <a:buFont typeface="Arial" panose="020B0604020202020204" pitchFamily="34" charset="0"/>
              <a:buChar char="•"/>
            </a:pPr>
            <a:endParaRPr lang="es-ES" dirty="0">
              <a:latin typeface="Arial Narrow" panose="020B0606020202030204" pitchFamily="34" charset="0"/>
            </a:endParaRPr>
          </a:p>
          <a:p>
            <a:pPr marL="285750" indent="-285750">
              <a:buFont typeface="Arial" panose="020B0604020202020204" pitchFamily="34" charset="0"/>
              <a:buChar char="•"/>
            </a:pPr>
            <a:r>
              <a:rPr lang="es-ES" sz="2000" b="1" dirty="0" err="1">
                <a:latin typeface="Arial Narrow" panose="020B0606020202030204" pitchFamily="34" charset="0"/>
              </a:rPr>
              <a:t>Quality</a:t>
            </a:r>
            <a:r>
              <a:rPr lang="es-ES" sz="2000" b="1" dirty="0">
                <a:latin typeface="Arial Narrow" panose="020B0606020202030204" pitchFamily="34" charset="0"/>
              </a:rPr>
              <a:t> </a:t>
            </a:r>
            <a:r>
              <a:rPr lang="es-ES" sz="2000" b="1" dirty="0" err="1">
                <a:latin typeface="Arial Narrow" panose="020B0606020202030204" pitchFamily="34" charset="0"/>
              </a:rPr>
              <a:t>assurance</a:t>
            </a:r>
            <a:r>
              <a:rPr lang="es-ES" b="1" dirty="0">
                <a:latin typeface="Arial Narrow" panose="020B0606020202030204" pitchFamily="34" charset="0"/>
              </a:rPr>
              <a:t>: </a:t>
            </a:r>
            <a:r>
              <a:rPr lang="es-ES" dirty="0" err="1">
                <a:latin typeface="Arial Narrow" panose="020B0606020202030204" pitchFamily="34" charset="0"/>
              </a:rPr>
              <a:t>standardization</a:t>
            </a:r>
            <a:r>
              <a:rPr lang="es-ES" dirty="0">
                <a:latin typeface="Arial Narrow" panose="020B0606020202030204" pitchFamily="34" charset="0"/>
              </a:rPr>
              <a:t>, </a:t>
            </a:r>
            <a:r>
              <a:rPr lang="es-ES" dirty="0" err="1">
                <a:latin typeface="Arial Narrow" panose="020B0606020202030204" pitchFamily="34" charset="0"/>
              </a:rPr>
              <a:t>certification</a:t>
            </a:r>
            <a:r>
              <a:rPr lang="es-ES" dirty="0">
                <a:latin typeface="Arial Narrow" panose="020B0606020202030204" pitchFamily="34" charset="0"/>
              </a:rPr>
              <a:t> and </a:t>
            </a:r>
            <a:r>
              <a:rPr lang="es-ES" dirty="0" err="1">
                <a:latin typeface="Arial Narrow" panose="020B0606020202030204" pitchFamily="34" charset="0"/>
              </a:rPr>
              <a:t>categorization</a:t>
            </a:r>
            <a:r>
              <a:rPr lang="es-ES" dirty="0">
                <a:latin typeface="Arial Narrow" panose="020B0606020202030204" pitchFamily="34" charset="0"/>
              </a:rPr>
              <a:t>.</a:t>
            </a:r>
          </a:p>
          <a:p>
            <a:pPr marL="285750" indent="-285750">
              <a:buFont typeface="Arial" panose="020B0604020202020204" pitchFamily="34" charset="0"/>
              <a:buChar char="•"/>
            </a:pPr>
            <a:endParaRPr lang="es-ES" dirty="0">
              <a:latin typeface="Arial Narrow" panose="020B0606020202030204" pitchFamily="34" charset="0"/>
            </a:endParaRPr>
          </a:p>
          <a:p>
            <a:pPr marL="285750" indent="-285750">
              <a:buFont typeface="Arial" panose="020B0604020202020204" pitchFamily="34" charset="0"/>
              <a:buChar char="•"/>
            </a:pPr>
            <a:r>
              <a:rPr lang="es-ES" sz="2000" b="1" dirty="0" err="1">
                <a:latin typeface="Arial Narrow" panose="020B0606020202030204" pitchFamily="34" charset="0"/>
              </a:rPr>
              <a:t>Quality</a:t>
            </a:r>
            <a:r>
              <a:rPr lang="es-ES" sz="2000" b="1" dirty="0">
                <a:latin typeface="Arial Narrow" panose="020B0606020202030204" pitchFamily="34" charset="0"/>
              </a:rPr>
              <a:t> </a:t>
            </a:r>
            <a:r>
              <a:rPr lang="es-ES" sz="2000" b="1" dirty="0" err="1">
                <a:latin typeface="Arial Narrow" panose="020B0606020202030204" pitchFamily="34" charset="0"/>
              </a:rPr>
              <a:t>measurement</a:t>
            </a:r>
            <a:r>
              <a:rPr lang="es-ES" sz="2000" b="1" dirty="0">
                <a:latin typeface="Arial Narrow" panose="020B0606020202030204" pitchFamily="34" charset="0"/>
              </a:rPr>
              <a:t> and </a:t>
            </a:r>
            <a:r>
              <a:rPr lang="es-ES" sz="2000" b="1" dirty="0" err="1">
                <a:latin typeface="Arial Narrow" panose="020B0606020202030204" pitchFamily="34" charset="0"/>
              </a:rPr>
              <a:t>indicators</a:t>
            </a:r>
            <a:r>
              <a:rPr lang="es-ES" b="1" dirty="0">
                <a:latin typeface="Arial Narrow" panose="020B0606020202030204" pitchFamily="34" charset="0"/>
              </a:rPr>
              <a:t>: </a:t>
            </a:r>
            <a:r>
              <a:rPr lang="es-ES" dirty="0" err="1">
                <a:latin typeface="Arial Narrow" panose="020B0606020202030204" pitchFamily="34" charset="0"/>
              </a:rPr>
              <a:t>Quality</a:t>
            </a:r>
            <a:r>
              <a:rPr lang="es-ES" dirty="0">
                <a:latin typeface="Arial Narrow" panose="020B0606020202030204" pitchFamily="34" charset="0"/>
              </a:rPr>
              <a:t> </a:t>
            </a:r>
            <a:r>
              <a:rPr lang="es-ES" dirty="0" err="1">
                <a:latin typeface="Arial Narrow" panose="020B0606020202030204" pitchFamily="34" charset="0"/>
              </a:rPr>
              <a:t>attributes</a:t>
            </a:r>
            <a:r>
              <a:rPr lang="es-ES" dirty="0">
                <a:latin typeface="Arial Narrow" panose="020B0606020202030204" pitchFamily="34" charset="0"/>
              </a:rPr>
              <a:t>: </a:t>
            </a:r>
            <a:r>
              <a:rPr lang="es-ES" dirty="0" err="1">
                <a:latin typeface="Arial Narrow" panose="020B0606020202030204" pitchFamily="34" charset="0"/>
              </a:rPr>
              <a:t>e.g</a:t>
            </a:r>
            <a:r>
              <a:rPr lang="es-ES" dirty="0">
                <a:latin typeface="Arial Narrow" panose="020B0606020202030204" pitchFamily="34" charset="0"/>
              </a:rPr>
              <a:t>. Basic, neutral, </a:t>
            </a:r>
            <a:r>
              <a:rPr lang="es-ES" dirty="0" err="1">
                <a:latin typeface="Arial Narrow" panose="020B0606020202030204" pitchFamily="34" charset="0"/>
              </a:rPr>
              <a:t>questionable</a:t>
            </a:r>
            <a:r>
              <a:rPr lang="es-ES" dirty="0">
                <a:latin typeface="Arial Narrow" panose="020B0606020202030204" pitchFamily="34" charset="0"/>
              </a:rPr>
              <a:t>, </a:t>
            </a:r>
            <a:r>
              <a:rPr lang="es-ES" dirty="0" err="1">
                <a:latin typeface="Arial Narrow" panose="020B0606020202030204" pitchFamily="34" charset="0"/>
              </a:rPr>
              <a:t>contradictory</a:t>
            </a:r>
            <a:r>
              <a:rPr lang="es-ES" dirty="0">
                <a:latin typeface="Arial Narrow" panose="020B0606020202030204" pitchFamily="34" charset="0"/>
              </a:rPr>
              <a:t>, </a:t>
            </a:r>
            <a:r>
              <a:rPr lang="es-ES" dirty="0" err="1">
                <a:latin typeface="Arial Narrow" panose="020B0606020202030204" pitchFamily="34" charset="0"/>
              </a:rPr>
              <a:t>complementary</a:t>
            </a:r>
            <a:r>
              <a:rPr lang="es-ES" dirty="0">
                <a:latin typeface="Arial Narrow" panose="020B0606020202030204" pitchFamily="34" charset="0"/>
              </a:rPr>
              <a:t> and </a:t>
            </a:r>
            <a:r>
              <a:rPr lang="es-ES" dirty="0" err="1">
                <a:latin typeface="Arial Narrow" panose="020B0606020202030204" pitchFamily="34" charset="0"/>
              </a:rPr>
              <a:t>symbolic</a:t>
            </a:r>
            <a:r>
              <a:rPr lang="es-ES" dirty="0">
                <a:latin typeface="Arial Narrow" panose="020B0606020202030204" pitchFamily="34" charset="0"/>
              </a:rPr>
              <a:t> .</a:t>
            </a:r>
          </a:p>
          <a:p>
            <a:pPr marL="285750" indent="-285750">
              <a:buFont typeface="Arial" panose="020B0604020202020204" pitchFamily="34" charset="0"/>
              <a:buChar char="•"/>
            </a:pPr>
            <a:endParaRPr lang="es-ES" dirty="0">
              <a:latin typeface="Arial Narrow" panose="020B0606020202030204" pitchFamily="34" charset="0"/>
            </a:endParaRPr>
          </a:p>
          <a:p>
            <a:pPr marL="285750" indent="-285750">
              <a:buFont typeface="Arial" panose="020B0604020202020204" pitchFamily="34" charset="0"/>
              <a:buChar char="•"/>
            </a:pPr>
            <a:r>
              <a:rPr lang="es-ES" sz="2000" b="1" dirty="0" err="1">
                <a:latin typeface="Arial Narrow" panose="020B0606020202030204" pitchFamily="34" charset="0"/>
              </a:rPr>
              <a:t>Monitoring</a:t>
            </a:r>
            <a:r>
              <a:rPr lang="es-ES" sz="2000" b="1" dirty="0">
                <a:latin typeface="Arial Narrow" panose="020B0606020202030204" pitchFamily="34" charset="0"/>
              </a:rPr>
              <a:t> and </a:t>
            </a:r>
            <a:r>
              <a:rPr lang="es-ES" sz="2000" b="1" dirty="0" err="1">
                <a:latin typeface="Arial Narrow" panose="020B0606020202030204" pitchFamily="34" charset="0"/>
              </a:rPr>
              <a:t>improvement</a:t>
            </a:r>
            <a:r>
              <a:rPr lang="es-ES" sz="2000" b="1" dirty="0">
                <a:latin typeface="Arial Narrow" panose="020B0606020202030204" pitchFamily="34" charset="0"/>
              </a:rPr>
              <a:t>.</a:t>
            </a:r>
          </a:p>
          <a:p>
            <a:pPr marL="285750" indent="-285750">
              <a:buFont typeface="Arial" panose="020B0604020202020204" pitchFamily="34" charset="0"/>
              <a:buChar char="•"/>
            </a:pPr>
            <a:endParaRPr lang="es-ES" b="1" dirty="0">
              <a:latin typeface="Arial Narrow" panose="020B0606020202030204" pitchFamily="34" charset="0"/>
            </a:endParaRPr>
          </a:p>
        </p:txBody>
      </p:sp>
    </p:spTree>
    <p:extLst>
      <p:ext uri="{BB962C8B-B14F-4D97-AF65-F5344CB8AC3E}">
        <p14:creationId xmlns:p14="http://schemas.microsoft.com/office/powerpoint/2010/main" val="1095703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60648"/>
            <a:ext cx="8219256" cy="1008112"/>
          </a:xfrm>
          <a:solidFill>
            <a:schemeClr val="bg1">
              <a:alpha val="68000"/>
            </a:schemeClr>
          </a:solidFill>
        </p:spPr>
        <p:txBody>
          <a:bodyPr>
            <a:noAutofit/>
          </a:bodyPr>
          <a:lstStyle/>
          <a:p>
            <a:r>
              <a:rPr lang="es-ES" sz="3200" b="1" dirty="0">
                <a:latin typeface="Arial Narrow" panose="020B0606020202030204" pitchFamily="34" charset="0"/>
              </a:rPr>
              <a:t>STANDARDIZATION, CERTIFICATION AND CATEGORIZATION</a:t>
            </a:r>
            <a:endParaRPr lang="en-US" sz="3200" b="1" dirty="0">
              <a:latin typeface="Arial Narrow" panose="020B0606020202030204" pitchFamily="34" charset="0"/>
            </a:endParaRPr>
          </a:p>
        </p:txBody>
      </p:sp>
      <p:graphicFrame>
        <p:nvGraphicFramePr>
          <p:cNvPr id="4" name="Content Placeholder 7"/>
          <p:cNvGraphicFramePr>
            <a:graphicFrameLocks noGrp="1"/>
          </p:cNvGraphicFramePr>
          <p:nvPr>
            <p:ph idx="1"/>
            <p:extLst>
              <p:ext uri="{D42A27DB-BD31-4B8C-83A1-F6EECF244321}">
                <p14:modId xmlns:p14="http://schemas.microsoft.com/office/powerpoint/2010/main" val="892008873"/>
              </p:ext>
            </p:extLst>
          </p:nvPr>
        </p:nvGraphicFramePr>
        <p:xfrm>
          <a:off x="467544" y="1484784"/>
          <a:ext cx="8229600" cy="5073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1283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Resultado de imagen de airport beij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32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29600" cy="1008112"/>
          </a:xfrm>
          <a:solidFill>
            <a:schemeClr val="bg1">
              <a:alpha val="68000"/>
            </a:schemeClr>
          </a:solidFill>
        </p:spPr>
        <p:txBody>
          <a:bodyPr>
            <a:normAutofit/>
          </a:bodyPr>
          <a:lstStyle/>
          <a:p>
            <a:r>
              <a:rPr lang="en-US" sz="3200" b="1">
                <a:latin typeface="Arial Narrow" panose="020B0606020202030204" pitchFamily="34" charset="0"/>
              </a:rPr>
              <a:t>QUALITY IN TOURISM</a:t>
            </a:r>
            <a:endParaRPr lang="en-US" sz="3200" b="1" dirty="0">
              <a:latin typeface="Arial Narrow" panose="020B060602020203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031243637"/>
              </p:ext>
            </p:extLst>
          </p:nvPr>
        </p:nvGraphicFramePr>
        <p:xfrm>
          <a:off x="467544" y="1340768"/>
          <a:ext cx="8208912" cy="5294418"/>
        </p:xfrm>
        <a:graphic>
          <a:graphicData uri="http://schemas.openxmlformats.org/drawingml/2006/table">
            <a:tbl>
              <a:tblPr firstRow="1" bandRow="1">
                <a:tableStyleId>{5C22544A-7EE6-4342-B048-85BDC9FD1C3A}</a:tableStyleId>
              </a:tblPr>
              <a:tblGrid>
                <a:gridCol w="4104456">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tblGrid>
              <a:tr h="813858">
                <a:tc>
                  <a:txBody>
                    <a:bodyPr/>
                    <a:lstStyle/>
                    <a:p>
                      <a:pPr algn="ctr"/>
                      <a:r>
                        <a:rPr lang="es-ES" sz="2400" dirty="0">
                          <a:latin typeface="Arial Narrow" panose="020B0606020202030204" pitchFamily="34" charset="0"/>
                        </a:rPr>
                        <a:t>ATTRIBUTES</a:t>
                      </a:r>
                    </a:p>
                  </a:txBody>
                  <a:tcPr anchor="ctr"/>
                </a:tc>
                <a:tc>
                  <a:txBody>
                    <a:bodyPr/>
                    <a:lstStyle/>
                    <a:p>
                      <a:pPr algn="ctr"/>
                      <a:r>
                        <a:rPr lang="es-ES" sz="2400" dirty="0">
                          <a:latin typeface="Arial Narrow" panose="020B0606020202030204" pitchFamily="34" charset="0"/>
                        </a:rPr>
                        <a:t>INDICATORS</a:t>
                      </a:r>
                    </a:p>
                  </a:txBody>
                  <a:tcPr anchor="ctr"/>
                </a:tc>
                <a:extLst>
                  <a:ext uri="{0D108BD9-81ED-4DB2-BD59-A6C34878D82A}">
                    <a16:rowId xmlns:a16="http://schemas.microsoft.com/office/drawing/2014/main" val="10000"/>
                  </a:ext>
                </a:extLst>
              </a:tr>
              <a:tr h="4370718">
                <a:tc>
                  <a:txBody>
                    <a:bodyPr/>
                    <a:lstStyle/>
                    <a:p>
                      <a:pPr marL="342900" indent="-342900">
                        <a:buFont typeface="Wingdings" panose="05000000000000000000" pitchFamily="2" charset="2"/>
                        <a:buChar char="Ø"/>
                      </a:pPr>
                      <a:r>
                        <a:rPr lang="es-ES" sz="2000" b="1" dirty="0">
                          <a:latin typeface="Arial Narrow" panose="020B0606020202030204" pitchFamily="34" charset="0"/>
                        </a:rPr>
                        <a:t>CONNECTIVITY</a:t>
                      </a:r>
                    </a:p>
                    <a:p>
                      <a:pPr marL="742950" lvl="1" indent="-285750">
                        <a:buFont typeface="Arial" panose="020B0604020202020204" pitchFamily="34" charset="0"/>
                        <a:buChar char="•"/>
                      </a:pPr>
                      <a:r>
                        <a:rPr lang="es-ES" sz="2000" b="1" dirty="0" err="1">
                          <a:latin typeface="Arial Narrow" panose="020B0606020202030204" pitchFamily="34" charset="0"/>
                        </a:rPr>
                        <a:t>Railways</a:t>
                      </a:r>
                      <a:endParaRPr lang="es-ES" sz="2000" b="1" dirty="0">
                        <a:latin typeface="Arial Narrow" panose="020B0606020202030204" pitchFamily="34" charset="0"/>
                      </a:endParaRPr>
                    </a:p>
                    <a:p>
                      <a:pPr marL="742950" lvl="1" indent="-285750">
                        <a:buFont typeface="Arial" panose="020B0604020202020204" pitchFamily="34" charset="0"/>
                        <a:buChar char="•"/>
                      </a:pPr>
                      <a:r>
                        <a:rPr lang="es-ES" sz="2000" b="1" dirty="0" err="1">
                          <a:latin typeface="Arial Narrow" panose="020B0606020202030204" pitchFamily="34" charset="0"/>
                        </a:rPr>
                        <a:t>Ports</a:t>
                      </a:r>
                      <a:r>
                        <a:rPr lang="es-ES" sz="2000" b="1" dirty="0">
                          <a:latin typeface="Arial Narrow" panose="020B0606020202030204" pitchFamily="34" charset="0"/>
                        </a:rPr>
                        <a:t> &amp; </a:t>
                      </a:r>
                      <a:r>
                        <a:rPr lang="es-ES" sz="2000" b="1" dirty="0" err="1">
                          <a:latin typeface="Arial Narrow" panose="020B0606020202030204" pitchFamily="34" charset="0"/>
                        </a:rPr>
                        <a:t>Airports</a:t>
                      </a:r>
                      <a:endParaRPr lang="es-ES" sz="2000" b="1" dirty="0">
                        <a:latin typeface="Arial Narrow" panose="020B0606020202030204" pitchFamily="34" charset="0"/>
                      </a:endParaRPr>
                    </a:p>
                    <a:p>
                      <a:pPr marL="742950" lvl="1" indent="-285750">
                        <a:buFont typeface="Arial" panose="020B0604020202020204" pitchFamily="34" charset="0"/>
                        <a:buChar char="•"/>
                      </a:pPr>
                      <a:endParaRPr lang="es-ES" sz="2400" b="1" dirty="0">
                        <a:latin typeface="Arial Narrow" panose="020B0606020202030204" pitchFamily="34" charset="0"/>
                      </a:endParaRPr>
                    </a:p>
                    <a:p>
                      <a:pPr marL="742950" lvl="1" indent="-285750">
                        <a:buFont typeface="Arial" panose="020B0604020202020204" pitchFamily="34" charset="0"/>
                        <a:buChar char="•"/>
                      </a:pPr>
                      <a:endParaRPr lang="es-ES" sz="2400" b="1" dirty="0">
                        <a:latin typeface="Arial Narrow" panose="020B0606020202030204" pitchFamily="34" charset="0"/>
                      </a:endParaRPr>
                    </a:p>
                    <a:p>
                      <a:pPr marL="742950" lvl="1" indent="-285750">
                        <a:buFont typeface="Arial" panose="020B0604020202020204" pitchFamily="34" charset="0"/>
                        <a:buChar char="•"/>
                      </a:pPr>
                      <a:endParaRPr lang="es-ES" sz="2400" b="1" dirty="0">
                        <a:latin typeface="Arial Narrow" panose="020B0606020202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s-ES" sz="2000" b="1" dirty="0" err="1">
                          <a:latin typeface="Arial Narrow" panose="020B0606020202030204" pitchFamily="34" charset="0"/>
                        </a:rPr>
                        <a:t>Capacity</a:t>
                      </a:r>
                      <a:endParaRPr lang="es-ES" sz="2000" b="1" dirty="0">
                        <a:latin typeface="Arial Narrow" panose="020B0606020202030204" pitchFamily="34" charset="0"/>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b="1" dirty="0" err="1">
                          <a:latin typeface="Arial Narrow" panose="020B0606020202030204" pitchFamily="34" charset="0"/>
                        </a:rPr>
                        <a:t>Equipment</a:t>
                      </a:r>
                      <a:r>
                        <a:rPr lang="es-ES" sz="2000" b="1" dirty="0">
                          <a:latin typeface="Arial Narrow" panose="020B0606020202030204" pitchFamily="34" charset="0"/>
                        </a:rPr>
                        <a:t> </a:t>
                      </a:r>
                      <a:r>
                        <a:rPr lang="es-ES" sz="2000" b="1" dirty="0" err="1">
                          <a:latin typeface="Arial Narrow" panose="020B0606020202030204" pitchFamily="34" charset="0"/>
                        </a:rPr>
                        <a:t>for</a:t>
                      </a:r>
                      <a:r>
                        <a:rPr lang="es-ES" sz="2000" b="1" dirty="0">
                          <a:latin typeface="Arial Narrow" panose="020B0606020202030204" pitchFamily="34" charset="0"/>
                        </a:rPr>
                        <a:t>  </a:t>
                      </a:r>
                      <a:r>
                        <a:rPr lang="es-ES" sz="2000" b="1" dirty="0" err="1">
                          <a:latin typeface="Arial Narrow" panose="020B0606020202030204" pitchFamily="34" charset="0"/>
                        </a:rPr>
                        <a:t>each</a:t>
                      </a:r>
                      <a:r>
                        <a:rPr lang="es-ES" sz="2000" b="1" dirty="0">
                          <a:latin typeface="Arial Narrow" panose="020B0606020202030204" pitchFamily="34" charset="0"/>
                        </a:rPr>
                        <a:t> </a:t>
                      </a:r>
                      <a:r>
                        <a:rPr lang="es-ES" sz="2000" b="1" dirty="0" err="1">
                          <a:latin typeface="Arial Narrow" panose="020B0606020202030204" pitchFamily="34" charset="0"/>
                        </a:rPr>
                        <a:t>segment</a:t>
                      </a:r>
                      <a:endParaRPr lang="es-ES" sz="2000" b="1" dirty="0">
                        <a:latin typeface="Arial Narrow" panose="020B0606020202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1800" b="1" dirty="0">
                        <a:latin typeface="Arial Narrow" panose="020B0606020202030204" pitchFamily="34" charset="0"/>
                      </a:endParaRPr>
                    </a:p>
                    <a:p>
                      <a:pPr marL="285750" lvl="0" indent="-285750">
                        <a:buFont typeface="Arial" panose="020B0604020202020204" pitchFamily="34" charset="0"/>
                        <a:buChar char="•"/>
                      </a:pPr>
                      <a:endParaRPr lang="es-ES" sz="1800" b="1" dirty="0">
                        <a:latin typeface="Arial Narrow" panose="020B0606020202030204" pitchFamily="34" charset="0"/>
                      </a:endParaRPr>
                    </a:p>
                  </a:txBody>
                  <a:tcPr>
                    <a:solidFill>
                      <a:schemeClr val="bg1">
                        <a:alpha val="79000"/>
                      </a:schemeClr>
                    </a:solidFill>
                  </a:tcPr>
                </a:tc>
                <a:tc>
                  <a:txBody>
                    <a:bodyPr/>
                    <a:lstStyle/>
                    <a:p>
                      <a:r>
                        <a:rPr lang="es-ES" sz="1800" b="1" dirty="0" err="1">
                          <a:latin typeface="Arial Narrow" panose="020B0606020202030204" pitchFamily="34" charset="0"/>
                        </a:rPr>
                        <a:t>Travel</a:t>
                      </a:r>
                      <a:r>
                        <a:rPr lang="es-ES" sz="1800" b="1" dirty="0">
                          <a:latin typeface="Arial Narrow" panose="020B0606020202030204" pitchFamily="34" charset="0"/>
                        </a:rPr>
                        <a:t> time</a:t>
                      </a:r>
                    </a:p>
                    <a:p>
                      <a:r>
                        <a:rPr lang="es-ES" sz="1800" b="1" dirty="0" err="1">
                          <a:latin typeface="Arial Narrow" panose="020B0606020202030204" pitchFamily="34" charset="0"/>
                        </a:rPr>
                        <a:t>Connections</a:t>
                      </a:r>
                      <a:endParaRPr lang="es-ES" sz="1800" b="1" dirty="0">
                        <a:latin typeface="Arial Narrow" panose="020B0606020202030204" pitchFamily="34" charset="0"/>
                      </a:endParaRPr>
                    </a:p>
                    <a:p>
                      <a:r>
                        <a:rPr lang="es-ES" sz="1800" b="1" dirty="0" err="1">
                          <a:latin typeface="Arial Narrow" panose="020B0606020202030204" pitchFamily="34" charset="0"/>
                        </a:rPr>
                        <a:t>Frequencies</a:t>
                      </a:r>
                      <a:endParaRPr lang="es-ES" sz="1800" b="1" dirty="0">
                        <a:latin typeface="Arial Narrow" panose="020B0606020202030204" pitchFamily="34" charset="0"/>
                      </a:endParaRPr>
                    </a:p>
                    <a:p>
                      <a:r>
                        <a:rPr lang="es-ES" sz="1800" b="1" dirty="0" err="1">
                          <a:latin typeface="Arial Narrow" panose="020B0606020202030204" pitchFamily="34" charset="0"/>
                        </a:rPr>
                        <a:t>Distance</a:t>
                      </a:r>
                      <a:r>
                        <a:rPr lang="es-ES" sz="1800" b="1" dirty="0">
                          <a:latin typeface="Arial Narrow" panose="020B0606020202030204" pitchFamily="34" charset="0"/>
                        </a:rPr>
                        <a:t> </a:t>
                      </a:r>
                      <a:r>
                        <a:rPr lang="es-ES" sz="1800" b="1" dirty="0" err="1">
                          <a:latin typeface="Arial Narrow" panose="020B0606020202030204" pitchFamily="34" charset="0"/>
                        </a:rPr>
                        <a:t>to</a:t>
                      </a:r>
                      <a:r>
                        <a:rPr lang="es-ES" sz="1800" b="1" dirty="0">
                          <a:latin typeface="Arial Narrow" panose="020B0606020202030204" pitchFamily="34" charset="0"/>
                        </a:rPr>
                        <a:t> </a:t>
                      </a:r>
                      <a:r>
                        <a:rPr lang="es-ES" sz="1800" b="1" dirty="0" err="1">
                          <a:latin typeface="Arial Narrow" panose="020B0606020202030204" pitchFamily="34" charset="0"/>
                        </a:rPr>
                        <a:t>the</a:t>
                      </a:r>
                      <a:r>
                        <a:rPr lang="es-ES" sz="1800" b="1" dirty="0">
                          <a:latin typeface="Arial Narrow" panose="020B0606020202030204" pitchFamily="34" charset="0"/>
                        </a:rPr>
                        <a:t> centre</a:t>
                      </a:r>
                    </a:p>
                    <a:p>
                      <a:r>
                        <a:rPr lang="es-ES" sz="1800" b="1" dirty="0">
                          <a:latin typeface="Arial Narrow" panose="020B0606020202030204" pitchFamily="34" charset="0"/>
                        </a:rPr>
                        <a:t>Etc.</a:t>
                      </a:r>
                    </a:p>
                    <a:p>
                      <a:endParaRPr lang="es-ES" sz="1800" b="1" dirty="0">
                        <a:latin typeface="Arial Narrow" panose="020B0606020202030204" pitchFamily="34" charset="0"/>
                      </a:endParaRPr>
                    </a:p>
                    <a:p>
                      <a:endParaRPr lang="es-ES" sz="1800" b="1" dirty="0">
                        <a:latin typeface="Arial Narrow" panose="020B0606020202030204" pitchFamily="34" charset="0"/>
                      </a:endParaRPr>
                    </a:p>
                    <a:p>
                      <a:r>
                        <a:rPr lang="es-ES" sz="1800" b="1" dirty="0" err="1">
                          <a:latin typeface="Arial Narrow" panose="020B0606020202030204" pitchFamily="34" charset="0"/>
                        </a:rPr>
                        <a:t>Trafic</a:t>
                      </a:r>
                      <a:r>
                        <a:rPr lang="es-ES" sz="1800" b="1" dirty="0">
                          <a:latin typeface="Arial Narrow" panose="020B0606020202030204" pitchFamily="34" charset="0"/>
                        </a:rPr>
                        <a:t> </a:t>
                      </a:r>
                      <a:r>
                        <a:rPr lang="es-ES" sz="1800" b="1" dirty="0" err="1">
                          <a:latin typeface="Arial Narrow" panose="020B0606020202030204" pitchFamily="34" charset="0"/>
                        </a:rPr>
                        <a:t>congestion</a:t>
                      </a:r>
                      <a:endParaRPr lang="es-ES" sz="1800" b="1" dirty="0">
                        <a:latin typeface="Arial Narrow" panose="020B0606020202030204" pitchFamily="34" charset="0"/>
                      </a:endParaRPr>
                    </a:p>
                    <a:p>
                      <a:r>
                        <a:rPr lang="es-ES" sz="1800" b="1" dirty="0" err="1">
                          <a:latin typeface="Arial Narrow" panose="020B0606020202030204" pitchFamily="34" charset="0"/>
                        </a:rPr>
                        <a:t>Occupancy</a:t>
                      </a:r>
                      <a:r>
                        <a:rPr lang="es-ES" sz="1800" b="1" dirty="0">
                          <a:latin typeface="Arial Narrow" panose="020B0606020202030204" pitchFamily="34" charset="0"/>
                        </a:rPr>
                        <a:t>  (%)</a:t>
                      </a:r>
                    </a:p>
                    <a:p>
                      <a:r>
                        <a:rPr lang="es-ES" sz="1800" b="1" dirty="0" err="1">
                          <a:latin typeface="Arial Narrow" panose="020B0606020202030204" pitchFamily="34" charset="0"/>
                        </a:rPr>
                        <a:t>Congestion</a:t>
                      </a:r>
                      <a:r>
                        <a:rPr lang="es-ES" sz="1800" b="1" dirty="0">
                          <a:latin typeface="Arial Narrow" panose="020B0606020202030204" pitchFamily="34" charset="0"/>
                        </a:rPr>
                        <a:t> in use of </a:t>
                      </a:r>
                      <a:r>
                        <a:rPr lang="es-ES" sz="1800" b="1" dirty="0" err="1">
                          <a:latin typeface="Arial Narrow" panose="020B0606020202030204" pitchFamily="34" charset="0"/>
                        </a:rPr>
                        <a:t>facilities</a:t>
                      </a:r>
                      <a:endParaRPr lang="es-ES" sz="1800" b="1" dirty="0">
                        <a:latin typeface="Arial Narrow" panose="020B0606020202030204" pitchFamily="34" charset="0"/>
                      </a:endParaRPr>
                    </a:p>
                    <a:p>
                      <a:r>
                        <a:rPr lang="es-ES" sz="1800" b="1" dirty="0" err="1">
                          <a:latin typeface="Arial Narrow" panose="020B0606020202030204" pitchFamily="34" charset="0"/>
                        </a:rPr>
                        <a:t>Supplementary</a:t>
                      </a:r>
                      <a:r>
                        <a:rPr lang="es-ES" sz="1800" b="1" dirty="0">
                          <a:latin typeface="Arial Narrow" panose="020B0606020202030204" pitchFamily="34" charset="0"/>
                        </a:rPr>
                        <a:t> </a:t>
                      </a:r>
                      <a:r>
                        <a:rPr lang="es-ES" sz="1800" b="1" dirty="0" err="1">
                          <a:latin typeface="Arial Narrow" panose="020B0606020202030204" pitchFamily="34" charset="0"/>
                        </a:rPr>
                        <a:t>services</a:t>
                      </a:r>
                      <a:r>
                        <a:rPr lang="es-ES" sz="1800" b="1" dirty="0">
                          <a:latin typeface="Arial Narrow" panose="020B0606020202030204" pitchFamily="34" charset="0"/>
                        </a:rPr>
                        <a:t> /1000 </a:t>
                      </a:r>
                      <a:r>
                        <a:rPr lang="es-ES" sz="1800" b="1" dirty="0" err="1">
                          <a:latin typeface="Arial Narrow" panose="020B0606020202030204" pitchFamily="34" charset="0"/>
                        </a:rPr>
                        <a:t>customer</a:t>
                      </a:r>
                      <a:endParaRPr lang="es-ES" sz="1800" b="1" dirty="0">
                        <a:latin typeface="Arial Narrow" panose="020B0606020202030204" pitchFamily="34" charset="0"/>
                      </a:endParaRPr>
                    </a:p>
                    <a:p>
                      <a:r>
                        <a:rPr lang="es-ES" sz="1800" b="1" dirty="0" err="1">
                          <a:latin typeface="Arial Narrow" panose="020B0606020202030204" pitchFamily="34" charset="0"/>
                        </a:rPr>
                        <a:t>Available</a:t>
                      </a:r>
                      <a:r>
                        <a:rPr lang="es-ES" sz="1800" b="1" dirty="0">
                          <a:latin typeface="Arial Narrow" panose="020B0606020202030204" pitchFamily="34" charset="0"/>
                        </a:rPr>
                        <a:t> </a:t>
                      </a:r>
                      <a:r>
                        <a:rPr lang="es-ES" sz="1800" b="1" dirty="0" err="1">
                          <a:latin typeface="Arial Narrow" panose="020B0606020202030204" pitchFamily="34" charset="0"/>
                        </a:rPr>
                        <a:t>space</a:t>
                      </a:r>
                      <a:r>
                        <a:rPr lang="es-ES" sz="1800" b="1" dirty="0">
                          <a:latin typeface="Arial Narrow" panose="020B0606020202030204" pitchFamily="34" charset="0"/>
                        </a:rPr>
                        <a:t> </a:t>
                      </a:r>
                      <a:r>
                        <a:rPr lang="es-ES" sz="1800" b="1" dirty="0" err="1">
                          <a:latin typeface="Arial Narrow" panose="020B0606020202030204" pitchFamily="34" charset="0"/>
                        </a:rPr>
                        <a:t>for</a:t>
                      </a:r>
                      <a:r>
                        <a:rPr lang="es-ES" sz="1800" b="1" dirty="0">
                          <a:latin typeface="Arial Narrow" panose="020B0606020202030204" pitchFamily="34" charset="0"/>
                        </a:rPr>
                        <a:t> </a:t>
                      </a:r>
                      <a:r>
                        <a:rPr lang="es-ES" sz="1800" b="1" dirty="0" err="1">
                          <a:latin typeface="Arial Narrow" panose="020B0606020202030204" pitchFamily="34" charset="0"/>
                        </a:rPr>
                        <a:t>other</a:t>
                      </a:r>
                      <a:r>
                        <a:rPr lang="es-ES" sz="1800" b="1" dirty="0">
                          <a:latin typeface="Arial Narrow" panose="020B0606020202030204" pitchFamily="34" charset="0"/>
                        </a:rPr>
                        <a:t> </a:t>
                      </a:r>
                      <a:r>
                        <a:rPr lang="es-ES" sz="1800" b="1" dirty="0" err="1">
                          <a:latin typeface="Arial Narrow" panose="020B0606020202030204" pitchFamily="34" charset="0"/>
                        </a:rPr>
                        <a:t>services</a:t>
                      </a:r>
                      <a:r>
                        <a:rPr lang="es-ES" sz="1800" b="1" dirty="0">
                          <a:latin typeface="Arial Narrow" panose="020B0606020202030204" pitchFamily="34" charset="0"/>
                        </a:rPr>
                        <a:t>,</a:t>
                      </a:r>
                    </a:p>
                    <a:p>
                      <a:r>
                        <a:rPr lang="es-ES" sz="1800" b="1" dirty="0" err="1">
                          <a:latin typeface="Arial Narrow" panose="020B0606020202030204" pitchFamily="34" charset="0"/>
                        </a:rPr>
                        <a:t>Exchance</a:t>
                      </a:r>
                      <a:r>
                        <a:rPr lang="es-ES" sz="1800" b="1" dirty="0">
                          <a:latin typeface="Arial Narrow" panose="020B0606020202030204" pitchFamily="34" charset="0"/>
                        </a:rPr>
                        <a:t> bureaus</a:t>
                      </a:r>
                    </a:p>
                    <a:p>
                      <a:r>
                        <a:rPr lang="es-ES" sz="1800" b="1" dirty="0" err="1">
                          <a:latin typeface="Arial Narrow" panose="020B0606020202030204" pitchFamily="34" charset="0"/>
                        </a:rPr>
                        <a:t>Number</a:t>
                      </a:r>
                      <a:r>
                        <a:rPr lang="es-ES" sz="1800" b="1" dirty="0">
                          <a:latin typeface="Arial Narrow" panose="020B0606020202030204" pitchFamily="34" charset="0"/>
                        </a:rPr>
                        <a:t> of </a:t>
                      </a:r>
                      <a:r>
                        <a:rPr lang="es-ES" sz="1800" b="1" dirty="0" err="1">
                          <a:latin typeface="Arial Narrow" panose="020B0606020202030204" pitchFamily="34" charset="0"/>
                        </a:rPr>
                        <a:t>bank</a:t>
                      </a:r>
                      <a:r>
                        <a:rPr lang="es-ES" sz="1800" b="1" dirty="0">
                          <a:latin typeface="Arial Narrow" panose="020B0606020202030204" pitchFamily="34" charset="0"/>
                        </a:rPr>
                        <a:t> machines</a:t>
                      </a:r>
                    </a:p>
                    <a:p>
                      <a:r>
                        <a:rPr lang="es-ES" sz="1800" b="1" dirty="0" err="1">
                          <a:latin typeface="Arial Narrow" panose="020B0606020202030204" pitchFamily="34" charset="0"/>
                        </a:rPr>
                        <a:t>Language</a:t>
                      </a:r>
                      <a:endParaRPr lang="es-ES" sz="1800" b="1" dirty="0">
                        <a:latin typeface="Arial Narrow" panose="020B0606020202030204" pitchFamily="34" charset="0"/>
                      </a:endParaRPr>
                    </a:p>
                    <a:p>
                      <a:r>
                        <a:rPr lang="es-ES" sz="1800" b="1" dirty="0">
                          <a:latin typeface="Arial Narrow" panose="020B0606020202030204" pitchFamily="34" charset="0"/>
                        </a:rPr>
                        <a:t>Etc.</a:t>
                      </a:r>
                    </a:p>
                  </a:txBody>
                  <a:tcPr>
                    <a:solidFill>
                      <a:schemeClr val="bg1">
                        <a:alpha val="79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0495582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29600" cy="576064"/>
          </a:xfrm>
          <a:solidFill>
            <a:schemeClr val="bg1">
              <a:alpha val="68000"/>
            </a:schemeClr>
          </a:solidFill>
        </p:spPr>
        <p:txBody>
          <a:bodyPr>
            <a:normAutofit fontScale="90000"/>
          </a:bodyPr>
          <a:lstStyle/>
          <a:p>
            <a:r>
              <a:rPr lang="en-US" sz="3200" b="1" dirty="0">
                <a:latin typeface="Arial Narrow" panose="020B0606020202030204" pitchFamily="34" charset="0"/>
              </a:rPr>
              <a:t>BASIC QUALITY INDICATORS AT DESTINATION LEVEL</a:t>
            </a:r>
          </a:p>
        </p:txBody>
      </p:sp>
      <p:graphicFrame>
        <p:nvGraphicFramePr>
          <p:cNvPr id="3" name="Table 2"/>
          <p:cNvGraphicFramePr>
            <a:graphicFrameLocks noGrp="1"/>
          </p:cNvGraphicFramePr>
          <p:nvPr>
            <p:extLst>
              <p:ext uri="{D42A27DB-BD31-4B8C-83A1-F6EECF244321}">
                <p14:modId xmlns:p14="http://schemas.microsoft.com/office/powerpoint/2010/main" val="3581053261"/>
              </p:ext>
            </p:extLst>
          </p:nvPr>
        </p:nvGraphicFramePr>
        <p:xfrm>
          <a:off x="467544" y="908720"/>
          <a:ext cx="8208912" cy="5688632"/>
        </p:xfrm>
        <a:graphic>
          <a:graphicData uri="http://schemas.openxmlformats.org/drawingml/2006/table">
            <a:tbl>
              <a:tblPr firstRow="1" bandRow="1">
                <a:tableStyleId>{5C22544A-7EE6-4342-B048-85BDC9FD1C3A}</a:tableStyleId>
              </a:tblPr>
              <a:tblGrid>
                <a:gridCol w="4104456">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tblGrid>
              <a:tr h="831380">
                <a:tc>
                  <a:txBody>
                    <a:bodyPr/>
                    <a:lstStyle/>
                    <a:p>
                      <a:pPr algn="ctr"/>
                      <a:r>
                        <a:rPr lang="es-ES" sz="2400" dirty="0">
                          <a:latin typeface="Arial Narrow" panose="020B0606020202030204" pitchFamily="34" charset="0"/>
                        </a:rPr>
                        <a:t>DESTINATION MANAGEMENT</a:t>
                      </a:r>
                    </a:p>
                  </a:txBody>
                  <a:tcPr anchor="ctr"/>
                </a:tc>
                <a:tc>
                  <a:txBody>
                    <a:bodyPr/>
                    <a:lstStyle/>
                    <a:p>
                      <a:pPr algn="ctr"/>
                      <a:r>
                        <a:rPr lang="es-ES" sz="2400" dirty="0">
                          <a:latin typeface="Arial Narrow" panose="020B0606020202030204" pitchFamily="34" charset="0"/>
                        </a:rPr>
                        <a:t>MARKETING</a:t>
                      </a:r>
                    </a:p>
                  </a:txBody>
                  <a:tcPr anchor="ctr"/>
                </a:tc>
                <a:extLst>
                  <a:ext uri="{0D108BD9-81ED-4DB2-BD59-A6C34878D82A}">
                    <a16:rowId xmlns:a16="http://schemas.microsoft.com/office/drawing/2014/main" val="10000"/>
                  </a:ext>
                </a:extLst>
              </a:tr>
              <a:tr h="4857252">
                <a:tc>
                  <a:txBody>
                    <a:bodyPr/>
                    <a:lstStyle/>
                    <a:p>
                      <a:pPr marL="285750" indent="-285750">
                        <a:buFont typeface="Arial Narrow" panose="020B0606020202030204" pitchFamily="34" charset="0"/>
                        <a:buChar char="−"/>
                      </a:pPr>
                      <a:r>
                        <a:rPr lang="es-ES" sz="1800" b="1" dirty="0" err="1">
                          <a:latin typeface="Arial Narrow" panose="020B0606020202030204" pitchFamily="34" charset="0"/>
                        </a:rPr>
                        <a:t>Tourists</a:t>
                      </a:r>
                      <a:r>
                        <a:rPr lang="es-ES" sz="1800" b="1" dirty="0">
                          <a:latin typeface="Arial Narrow" panose="020B0606020202030204" pitchFamily="34" charset="0"/>
                        </a:rPr>
                        <a:t> and </a:t>
                      </a:r>
                      <a:r>
                        <a:rPr lang="es-ES" sz="1800" b="1" dirty="0" err="1">
                          <a:latin typeface="Arial Narrow" panose="020B0606020202030204" pitchFamily="34" charset="0"/>
                        </a:rPr>
                        <a:t>excursionists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Length</a:t>
                      </a:r>
                      <a:r>
                        <a:rPr lang="es-ES" sz="1800" b="1" dirty="0">
                          <a:latin typeface="Arial Narrow" panose="020B0606020202030204" pitchFamily="34" charset="0"/>
                        </a:rPr>
                        <a:t> of </a:t>
                      </a:r>
                      <a:r>
                        <a:rPr lang="es-ES" sz="1800" b="1" dirty="0" err="1">
                          <a:latin typeface="Arial Narrow" panose="020B0606020202030204" pitchFamily="34" charset="0"/>
                        </a:rPr>
                        <a:t>stay</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Expenditure</a:t>
                      </a:r>
                      <a:r>
                        <a:rPr lang="es-ES" sz="1800" b="1" dirty="0">
                          <a:latin typeface="Arial Narrow" panose="020B0606020202030204" pitchFamily="34" charset="0"/>
                        </a:rPr>
                        <a:t>/</a:t>
                      </a:r>
                      <a:r>
                        <a:rPr lang="es-ES" sz="1800" b="1" dirty="0" err="1">
                          <a:latin typeface="Arial Narrow" panose="020B0606020202030204" pitchFamily="34" charset="0"/>
                        </a:rPr>
                        <a:t>visitor</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Number</a:t>
                      </a:r>
                      <a:r>
                        <a:rPr lang="es-ES" sz="1800" b="1" dirty="0">
                          <a:latin typeface="Arial Narrow" panose="020B0606020202030204" pitchFamily="34" charset="0"/>
                        </a:rPr>
                        <a:t> of </a:t>
                      </a:r>
                      <a:r>
                        <a:rPr lang="es-ES" sz="1800" b="1" dirty="0" err="1">
                          <a:latin typeface="Arial Narrow" panose="020B0606020202030204" pitchFamily="34" charset="0"/>
                        </a:rPr>
                        <a:t>days</a:t>
                      </a:r>
                      <a:r>
                        <a:rPr lang="es-ES" sz="1800" b="1" dirty="0">
                          <a:latin typeface="Arial Narrow" panose="020B0606020202030204" pitchFamily="34" charset="0"/>
                        </a:rPr>
                        <a:t> </a:t>
                      </a:r>
                      <a:r>
                        <a:rPr lang="es-ES" sz="1800" b="1" dirty="0" err="1">
                          <a:latin typeface="Arial Narrow" panose="020B0606020202030204" pitchFamily="34" charset="0"/>
                        </a:rPr>
                        <a:t>with</a:t>
                      </a:r>
                      <a:r>
                        <a:rPr lang="es-ES" sz="1800" b="1" dirty="0">
                          <a:latin typeface="Arial Narrow" panose="020B0606020202030204" pitchFamily="34" charset="0"/>
                        </a:rPr>
                        <a:t> </a:t>
                      </a:r>
                      <a:r>
                        <a:rPr lang="es-ES" sz="1800" b="1" dirty="0" err="1">
                          <a:latin typeface="Arial Narrow" panose="020B0606020202030204" pitchFamily="34" charset="0"/>
                        </a:rPr>
                        <a:t>exceeded</a:t>
                      </a:r>
                      <a:r>
                        <a:rPr lang="es-ES" sz="1800" b="1" dirty="0">
                          <a:latin typeface="Arial Narrow" panose="020B0606020202030204" pitchFamily="34" charset="0"/>
                        </a:rPr>
                        <a:t> </a:t>
                      </a:r>
                      <a:r>
                        <a:rPr lang="es-ES" sz="1800" b="1" dirty="0" err="1">
                          <a:latin typeface="Arial Narrow" panose="020B0606020202030204" pitchFamily="34" charset="0"/>
                        </a:rPr>
                        <a:t>carrying</a:t>
                      </a:r>
                      <a:r>
                        <a:rPr lang="es-ES" sz="1800" b="1" dirty="0">
                          <a:latin typeface="Arial Narrow" panose="020B0606020202030204" pitchFamily="34" charset="0"/>
                        </a:rPr>
                        <a:t> </a:t>
                      </a:r>
                      <a:r>
                        <a:rPr lang="es-ES" sz="1800" b="1" dirty="0" err="1">
                          <a:latin typeface="Arial Narrow" panose="020B0606020202030204" pitchFamily="34" charset="0"/>
                        </a:rPr>
                        <a:t>capacity</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Investments</a:t>
                      </a:r>
                      <a:r>
                        <a:rPr lang="es-ES" sz="1800" b="1" dirty="0">
                          <a:latin typeface="Arial Narrow" panose="020B0606020202030204" pitchFamily="34" charset="0"/>
                        </a:rPr>
                        <a:t> (</a:t>
                      </a:r>
                      <a:r>
                        <a:rPr lang="es-ES" sz="1800" b="1" dirty="0" err="1">
                          <a:latin typeface="Arial Narrow" panose="020B0606020202030204" pitchFamily="34" charset="0"/>
                        </a:rPr>
                        <a:t>by</a:t>
                      </a:r>
                      <a:r>
                        <a:rPr lang="es-ES" sz="1800" b="1" dirty="0">
                          <a:latin typeface="Arial Narrow" panose="020B0606020202030204" pitchFamily="34" charset="0"/>
                        </a:rPr>
                        <a:t> </a:t>
                      </a:r>
                      <a:r>
                        <a:rPr lang="es-ES" sz="1800" b="1" dirty="0" err="1">
                          <a:latin typeface="Arial Narrow" panose="020B0606020202030204" pitchFamily="34" charset="0"/>
                        </a:rPr>
                        <a:t>type</a:t>
                      </a:r>
                      <a:r>
                        <a:rPr lang="es-ES" sz="1800" b="1" dirty="0">
                          <a:latin typeface="Arial Narrow" panose="020B0606020202030204" pitchFamily="34" charset="0"/>
                        </a:rPr>
                        <a:t>)/ </a:t>
                      </a:r>
                      <a:r>
                        <a:rPr lang="es-ES" sz="1800" b="1" dirty="0" err="1">
                          <a:latin typeface="Arial Narrow" panose="020B0606020202030204" pitchFamily="34" charset="0"/>
                        </a:rPr>
                        <a:t>tourist</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Volume</a:t>
                      </a:r>
                      <a:r>
                        <a:rPr lang="es-ES" sz="1800" b="1" dirty="0">
                          <a:latin typeface="Arial Narrow" panose="020B0606020202030204" pitchFamily="34" charset="0"/>
                        </a:rPr>
                        <a:t> of </a:t>
                      </a:r>
                      <a:r>
                        <a:rPr lang="es-ES" sz="1800" b="1" dirty="0" err="1">
                          <a:latin typeface="Arial Narrow" panose="020B0606020202030204" pitchFamily="34" charset="0"/>
                        </a:rPr>
                        <a:t>employment</a:t>
                      </a:r>
                      <a:r>
                        <a:rPr lang="es-ES" sz="1800" b="1" dirty="0">
                          <a:latin typeface="Arial Narrow" panose="020B0606020202030204" pitchFamily="34" charset="0"/>
                        </a:rPr>
                        <a:t> </a:t>
                      </a:r>
                      <a:r>
                        <a:rPr lang="es-ES" sz="1800" b="1" dirty="0" err="1">
                          <a:latin typeface="Arial Narrow" panose="020B0606020202030204" pitchFamily="34" charset="0"/>
                        </a:rPr>
                        <a:t>generated</a:t>
                      </a:r>
                      <a:r>
                        <a:rPr lang="es-ES" sz="1800" b="1" dirty="0">
                          <a:latin typeface="Arial Narrow" panose="020B0606020202030204" pitchFamily="34" charset="0"/>
                        </a:rPr>
                        <a:t> </a:t>
                      </a:r>
                      <a:r>
                        <a:rPr lang="es-ES" sz="1800" b="1" dirty="0" err="1">
                          <a:latin typeface="Arial Narrow" panose="020B0606020202030204" pitchFamily="34" charset="0"/>
                        </a:rPr>
                        <a:t>by</a:t>
                      </a:r>
                      <a:r>
                        <a:rPr lang="es-ES" sz="1800" b="1" dirty="0">
                          <a:latin typeface="Arial Narrow" panose="020B0606020202030204" pitchFamily="34" charset="0"/>
                        </a:rPr>
                        <a:t> </a:t>
                      </a:r>
                      <a:r>
                        <a:rPr lang="es-ES" sz="1800" b="1" dirty="0" err="1">
                          <a:latin typeface="Arial Narrow" panose="020B0606020202030204" pitchFamily="34" charset="0"/>
                        </a:rPr>
                        <a:t>tourism</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Number</a:t>
                      </a:r>
                      <a:r>
                        <a:rPr lang="es-ES" sz="1800" b="1" dirty="0">
                          <a:latin typeface="Arial Narrow" panose="020B0606020202030204" pitchFamily="34" charset="0"/>
                        </a:rPr>
                        <a:t> of </a:t>
                      </a:r>
                      <a:r>
                        <a:rPr lang="es-ES" sz="1800" b="1" dirty="0" err="1">
                          <a:latin typeface="Arial Narrow" panose="020B0606020202030204" pitchFamily="34" charset="0"/>
                        </a:rPr>
                        <a:t>accidents</a:t>
                      </a:r>
                      <a:r>
                        <a:rPr lang="es-ES" sz="1800" b="1" dirty="0">
                          <a:latin typeface="Arial Narrow" panose="020B0606020202030204" pitchFamily="34" charset="0"/>
                        </a:rPr>
                        <a:t>, </a:t>
                      </a:r>
                      <a:r>
                        <a:rPr lang="es-ES" sz="1800" b="1" dirty="0" err="1">
                          <a:latin typeface="Arial Narrow" panose="020B0606020202030204" pitchFamily="34" charset="0"/>
                        </a:rPr>
                        <a:t>complaints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Emergency</a:t>
                      </a:r>
                      <a:r>
                        <a:rPr lang="es-ES" sz="1800" b="1" dirty="0">
                          <a:latin typeface="Arial Narrow" panose="020B0606020202030204" pitchFamily="34" charset="0"/>
                        </a:rPr>
                        <a:t> response time</a:t>
                      </a:r>
                    </a:p>
                    <a:p>
                      <a:pPr marL="285750" indent="-285750">
                        <a:buFont typeface="Arial Narrow" panose="020B0606020202030204" pitchFamily="34" charset="0"/>
                        <a:buChar char="−"/>
                      </a:pPr>
                      <a:r>
                        <a:rPr lang="es-ES" sz="1800" b="1" dirty="0" err="1">
                          <a:latin typeface="Arial Narrow" panose="020B0606020202030204" pitchFamily="34" charset="0"/>
                        </a:rPr>
                        <a:t>Infringements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Implementation</a:t>
                      </a:r>
                      <a:r>
                        <a:rPr lang="es-ES" sz="1800" b="1" dirty="0">
                          <a:latin typeface="Arial Narrow" panose="020B0606020202030204" pitchFamily="34" charset="0"/>
                        </a:rPr>
                        <a:t> of </a:t>
                      </a:r>
                      <a:r>
                        <a:rPr lang="es-ES" sz="1800" b="1" dirty="0" err="1">
                          <a:latin typeface="Arial Narrow" panose="020B0606020202030204" pitchFamily="34" charset="0"/>
                        </a:rPr>
                        <a:t>the</a:t>
                      </a:r>
                      <a:r>
                        <a:rPr lang="es-ES" sz="1800" b="1" dirty="0">
                          <a:latin typeface="Arial Narrow" panose="020B0606020202030204" pitchFamily="34" charset="0"/>
                        </a:rPr>
                        <a:t> </a:t>
                      </a:r>
                      <a:r>
                        <a:rPr lang="es-ES" sz="1800" b="1" dirty="0" err="1">
                          <a:latin typeface="Arial Narrow" panose="020B0606020202030204" pitchFamily="34" charset="0"/>
                        </a:rPr>
                        <a:t>tourism</a:t>
                      </a:r>
                      <a:r>
                        <a:rPr lang="es-ES" sz="1800" b="1" dirty="0">
                          <a:latin typeface="Arial Narrow" panose="020B0606020202030204" pitchFamily="34" charset="0"/>
                        </a:rPr>
                        <a:t> plan %</a:t>
                      </a:r>
                    </a:p>
                    <a:p>
                      <a:pPr marL="285750" indent="-285750">
                        <a:buFont typeface="Arial Narrow" panose="020B0606020202030204" pitchFamily="34" charset="0"/>
                        <a:buChar char="−"/>
                      </a:pPr>
                      <a:r>
                        <a:rPr lang="es-ES" sz="1800" b="1" dirty="0" err="1">
                          <a:latin typeface="Arial Narrow" panose="020B0606020202030204" pitchFamily="34" charset="0"/>
                        </a:rPr>
                        <a:t>Tourism</a:t>
                      </a:r>
                      <a:r>
                        <a:rPr lang="es-ES" sz="1800" b="1" dirty="0">
                          <a:latin typeface="Arial Narrow" panose="020B0606020202030204" pitchFamily="34" charset="0"/>
                        </a:rPr>
                        <a:t> </a:t>
                      </a:r>
                      <a:r>
                        <a:rPr lang="es-ES" sz="1800" b="1" dirty="0" err="1">
                          <a:latin typeface="Arial Narrow" panose="020B0606020202030204" pitchFamily="34" charset="0"/>
                        </a:rPr>
                        <a:t>land</a:t>
                      </a:r>
                      <a:r>
                        <a:rPr lang="es-ES" sz="1800" b="1" dirty="0">
                          <a:latin typeface="Arial Narrow" panose="020B0606020202030204" pitchFamily="34" charset="0"/>
                        </a:rPr>
                        <a:t> use %</a:t>
                      </a:r>
                    </a:p>
                    <a:p>
                      <a:pPr marL="285750" indent="-285750">
                        <a:buFont typeface="Arial Narrow" panose="020B0606020202030204" pitchFamily="34" charset="0"/>
                        <a:buChar char="−"/>
                      </a:pPr>
                      <a:r>
                        <a:rPr lang="es-ES" sz="1800" b="1" dirty="0">
                          <a:latin typeface="Arial Narrow" panose="020B0606020202030204" pitchFamily="34" charset="0"/>
                        </a:rPr>
                        <a:t>Green </a:t>
                      </a:r>
                      <a:r>
                        <a:rPr lang="es-ES" sz="1800" b="1" dirty="0" err="1">
                          <a:latin typeface="Arial Narrow" panose="020B0606020202030204" pitchFamily="34" charset="0"/>
                        </a:rPr>
                        <a:t>areas</a:t>
                      </a:r>
                      <a:r>
                        <a:rPr lang="es-ES" sz="1800" b="1" dirty="0">
                          <a:latin typeface="Arial Narrow" panose="020B0606020202030204" pitchFamily="34" charset="0"/>
                        </a:rPr>
                        <a:t> %</a:t>
                      </a:r>
                    </a:p>
                    <a:p>
                      <a:pPr marL="285750" indent="-285750">
                        <a:buFont typeface="Arial Narrow" panose="020B0606020202030204" pitchFamily="34" charset="0"/>
                        <a:buChar char="−"/>
                      </a:pPr>
                      <a:r>
                        <a:rPr lang="es-ES" sz="1800" b="1" dirty="0" err="1">
                          <a:latin typeface="Arial Narrow" panose="020B0606020202030204" pitchFamily="34" charset="0"/>
                        </a:rPr>
                        <a:t>Population</a:t>
                      </a:r>
                      <a:r>
                        <a:rPr lang="es-ES" sz="1800" b="1" dirty="0">
                          <a:latin typeface="Arial Narrow" panose="020B0606020202030204" pitchFamily="34" charset="0"/>
                        </a:rPr>
                        <a:t> </a:t>
                      </a:r>
                      <a:r>
                        <a:rPr lang="es-ES" sz="1800" b="1" dirty="0" err="1">
                          <a:latin typeface="Arial Narrow" panose="020B0606020202030204" pitchFamily="34" charset="0"/>
                        </a:rPr>
                        <a:t>density</a:t>
                      </a:r>
                      <a:r>
                        <a:rPr lang="es-ES" sz="1800" b="1" dirty="0">
                          <a:latin typeface="Arial Narrow" panose="020B0606020202030204" pitchFamily="34" charset="0"/>
                        </a:rPr>
                        <a:t> %</a:t>
                      </a:r>
                    </a:p>
                    <a:p>
                      <a:pPr marL="285750" indent="-285750">
                        <a:buFont typeface="Arial Narrow" panose="020B0606020202030204" pitchFamily="34" charset="0"/>
                        <a:buChar char="−"/>
                      </a:pPr>
                      <a:r>
                        <a:rPr lang="es-ES" sz="1800" b="1" dirty="0" err="1">
                          <a:latin typeface="Arial Narrow" panose="020B0606020202030204" pitchFamily="34" charset="0"/>
                        </a:rPr>
                        <a:t>Investment</a:t>
                      </a:r>
                      <a:r>
                        <a:rPr lang="es-ES" sz="1800" b="1" dirty="0">
                          <a:latin typeface="Arial Narrow" panose="020B0606020202030204" pitchFamily="34" charset="0"/>
                        </a:rPr>
                        <a:t> in </a:t>
                      </a:r>
                      <a:r>
                        <a:rPr lang="es-ES" sz="1800" b="1" dirty="0" err="1">
                          <a:latin typeface="Arial Narrow" panose="020B0606020202030204" pitchFamily="34" charset="0"/>
                        </a:rPr>
                        <a:t>maintanance</a:t>
                      </a:r>
                      <a:r>
                        <a:rPr lang="es-ES" sz="1800" b="1" dirty="0">
                          <a:latin typeface="Arial Narrow" panose="020B0606020202030204" pitchFamily="34" charset="0"/>
                        </a:rPr>
                        <a:t> of </a:t>
                      </a:r>
                      <a:r>
                        <a:rPr lang="es-ES" sz="1800" b="1" dirty="0" err="1">
                          <a:latin typeface="Arial Narrow" panose="020B0606020202030204" pitchFamily="34" charset="0"/>
                        </a:rPr>
                        <a:t>attractions</a:t>
                      </a:r>
                      <a:r>
                        <a:rPr lang="es-ES" sz="1800" b="1" dirty="0">
                          <a:latin typeface="Arial Narrow" panose="020B0606020202030204" pitchFamily="34" charset="0"/>
                        </a:rPr>
                        <a:t>/</a:t>
                      </a:r>
                      <a:r>
                        <a:rPr lang="es-ES" sz="1800" b="1" dirty="0" err="1">
                          <a:latin typeface="Arial Narrow" panose="020B0606020202030204" pitchFamily="34" charset="0"/>
                        </a:rPr>
                        <a:t>visitor</a:t>
                      </a:r>
                      <a:r>
                        <a:rPr lang="es-ES" sz="1800" b="1" dirty="0">
                          <a:latin typeface="Arial Narrow" panose="020B0606020202030204" pitchFamily="34" charset="0"/>
                        </a:rPr>
                        <a:t>/</a:t>
                      </a:r>
                      <a:r>
                        <a:rPr lang="es-ES" sz="1800" b="1" dirty="0" err="1">
                          <a:latin typeface="Arial Narrow" panose="020B0606020202030204" pitchFamily="34" charset="0"/>
                        </a:rPr>
                        <a:t>year</a:t>
                      </a:r>
                      <a:endParaRPr lang="es-ES" sz="1800" b="1" dirty="0">
                        <a:latin typeface="Arial Narrow" panose="020B0606020202030204" pitchFamily="34" charset="0"/>
                      </a:endParaRPr>
                    </a:p>
                  </a:txBody>
                  <a:tcPr>
                    <a:solidFill>
                      <a:schemeClr val="bg1">
                        <a:alpha val="66000"/>
                      </a:schemeClr>
                    </a:solidFill>
                  </a:tcPr>
                </a:tc>
                <a:tc>
                  <a:txBody>
                    <a:bodyPr/>
                    <a:lstStyle/>
                    <a:p>
                      <a:pPr marL="285750" indent="-285750">
                        <a:buFont typeface="Arial Narrow" panose="020B0606020202030204" pitchFamily="34" charset="0"/>
                        <a:buChar char="−"/>
                      </a:pPr>
                      <a:r>
                        <a:rPr lang="es-ES" sz="1800" b="1" dirty="0">
                          <a:latin typeface="Arial Narrow" panose="020B0606020202030204" pitchFamily="34" charset="0"/>
                        </a:rPr>
                        <a:t>Total </a:t>
                      </a:r>
                      <a:r>
                        <a:rPr lang="es-ES" sz="1800" b="1" dirty="0" err="1">
                          <a:latin typeface="Arial Narrow" panose="020B0606020202030204" pitchFamily="34" charset="0"/>
                        </a:rPr>
                        <a:t>number</a:t>
                      </a:r>
                      <a:r>
                        <a:rPr lang="es-ES" sz="1800" b="1" dirty="0">
                          <a:latin typeface="Arial Narrow" panose="020B0606020202030204" pitchFamily="34" charset="0"/>
                        </a:rPr>
                        <a:t> of </a:t>
                      </a:r>
                      <a:r>
                        <a:rPr lang="es-ES" sz="1800" b="1" dirty="0" err="1">
                          <a:latin typeface="Arial Narrow" panose="020B0606020202030204" pitchFamily="34" charset="0"/>
                        </a:rPr>
                        <a:t>information</a:t>
                      </a:r>
                      <a:r>
                        <a:rPr lang="es-ES" sz="1800" b="1" dirty="0">
                          <a:latin typeface="Arial Narrow" panose="020B0606020202030204" pitchFamily="34" charset="0"/>
                        </a:rPr>
                        <a:t>  </a:t>
                      </a:r>
                      <a:r>
                        <a:rPr lang="es-ES" sz="1800" b="1" dirty="0" err="1">
                          <a:latin typeface="Arial Narrow" panose="020B0606020202030204" pitchFamily="34" charset="0"/>
                        </a:rPr>
                        <a:t>queries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Efficiency</a:t>
                      </a:r>
                      <a:r>
                        <a:rPr lang="es-ES" sz="1800" b="1" dirty="0">
                          <a:latin typeface="Arial Narrow" panose="020B0606020202030204" pitchFamily="34" charset="0"/>
                        </a:rPr>
                        <a:t>, </a:t>
                      </a:r>
                      <a:r>
                        <a:rPr lang="es-ES" sz="1800" b="1" dirty="0" err="1">
                          <a:latin typeface="Arial Narrow" panose="020B0606020202030204" pitchFamily="34" charset="0"/>
                        </a:rPr>
                        <a:t>visibility</a:t>
                      </a:r>
                      <a:r>
                        <a:rPr lang="es-ES" sz="1800" b="1" dirty="0">
                          <a:latin typeface="Arial Narrow" panose="020B0606020202030204" pitchFamily="34" charset="0"/>
                        </a:rPr>
                        <a:t> and </a:t>
                      </a:r>
                      <a:r>
                        <a:rPr lang="es-ES" sz="1800" b="1" dirty="0" err="1">
                          <a:latin typeface="Arial Narrow" panose="020B0606020202030204" pitchFamily="34" charset="0"/>
                        </a:rPr>
                        <a:t>timeliness</a:t>
                      </a:r>
                      <a:r>
                        <a:rPr lang="es-ES" sz="1800" b="1" dirty="0">
                          <a:latin typeface="Arial Narrow" panose="020B0606020202030204" pitchFamily="34" charset="0"/>
                        </a:rPr>
                        <a:t> in </a:t>
                      </a:r>
                      <a:r>
                        <a:rPr lang="es-ES" sz="1800" b="1" dirty="0" err="1">
                          <a:latin typeface="Arial Narrow" panose="020B0606020202030204" pitchFamily="34" charset="0"/>
                        </a:rPr>
                        <a:t>responding</a:t>
                      </a:r>
                      <a:r>
                        <a:rPr lang="es-ES" sz="1800" b="1" dirty="0">
                          <a:latin typeface="Arial Narrow" panose="020B0606020202030204" pitchFamily="34" charset="0"/>
                        </a:rPr>
                        <a:t> </a:t>
                      </a:r>
                      <a:r>
                        <a:rPr lang="es-ES" sz="1800" b="1" dirty="0" err="1">
                          <a:latin typeface="Arial Narrow" panose="020B0606020202030204" pitchFamily="34" charset="0"/>
                        </a:rPr>
                        <a:t>to</a:t>
                      </a:r>
                      <a:r>
                        <a:rPr lang="es-ES" sz="1800" b="1" dirty="0">
                          <a:latin typeface="Arial Narrow" panose="020B0606020202030204" pitchFamily="34" charset="0"/>
                        </a:rPr>
                        <a:t> </a:t>
                      </a:r>
                      <a:r>
                        <a:rPr lang="es-ES" sz="1800" b="1" dirty="0" err="1">
                          <a:latin typeface="Arial Narrow" panose="020B0606020202030204" pitchFamily="34" charset="0"/>
                        </a:rPr>
                        <a:t>requests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Occupancy</a:t>
                      </a:r>
                      <a:r>
                        <a:rPr lang="es-ES" sz="1800" b="1" dirty="0">
                          <a:latin typeface="Arial Narrow" panose="020B0606020202030204" pitchFamily="34" charset="0"/>
                        </a:rPr>
                        <a:t> </a:t>
                      </a:r>
                      <a:r>
                        <a:rPr lang="es-ES" sz="1800" b="1" dirty="0" err="1">
                          <a:latin typeface="Arial Narrow" panose="020B0606020202030204" pitchFamily="34" charset="0"/>
                        </a:rPr>
                        <a:t>rate</a:t>
                      </a:r>
                      <a:r>
                        <a:rPr lang="es-ES" sz="1800" b="1" dirty="0">
                          <a:latin typeface="Arial Narrow" panose="020B0606020202030204" pitchFamily="34" charset="0"/>
                        </a:rPr>
                        <a:t> of </a:t>
                      </a:r>
                      <a:r>
                        <a:rPr lang="es-ES" sz="1800" b="1" dirty="0" err="1">
                          <a:latin typeface="Arial Narrow" panose="020B0606020202030204" pitchFamily="34" charset="0"/>
                        </a:rPr>
                        <a:t>information</a:t>
                      </a:r>
                      <a:r>
                        <a:rPr lang="es-ES" sz="1800" b="1" dirty="0">
                          <a:latin typeface="Arial Narrow" panose="020B0606020202030204" pitchFamily="34" charset="0"/>
                        </a:rPr>
                        <a:t> </a:t>
                      </a:r>
                      <a:r>
                        <a:rPr lang="es-ES" sz="1800" b="1" dirty="0" err="1">
                          <a:latin typeface="Arial Narrow" panose="020B0606020202030204" pitchFamily="34" charset="0"/>
                        </a:rPr>
                        <a:t>offices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a:latin typeface="Arial Narrow" panose="020B0606020202030204" pitchFamily="34" charset="0"/>
                        </a:rPr>
                        <a:t>Total </a:t>
                      </a:r>
                      <a:r>
                        <a:rPr lang="es-ES" sz="1800" b="1" dirty="0" err="1">
                          <a:latin typeface="Arial Narrow" panose="020B0606020202030204" pitchFamily="34" charset="0"/>
                        </a:rPr>
                        <a:t>number</a:t>
                      </a:r>
                      <a:r>
                        <a:rPr lang="es-ES" sz="1800" b="1" dirty="0">
                          <a:latin typeface="Arial Narrow" panose="020B0606020202030204" pitchFamily="34" charset="0"/>
                        </a:rPr>
                        <a:t> of </a:t>
                      </a:r>
                      <a:r>
                        <a:rPr lang="es-ES" sz="1800" b="1" dirty="0" err="1">
                          <a:latin typeface="Arial Narrow" panose="020B0606020202030204" pitchFamily="34" charset="0"/>
                        </a:rPr>
                        <a:t>visits</a:t>
                      </a:r>
                      <a:r>
                        <a:rPr lang="es-ES" sz="1800" b="1" dirty="0">
                          <a:latin typeface="Arial Narrow" panose="020B0606020202030204" pitchFamily="34" charset="0"/>
                        </a:rPr>
                        <a:t> </a:t>
                      </a:r>
                      <a:r>
                        <a:rPr lang="es-ES" sz="1800" b="1" dirty="0" err="1">
                          <a:latin typeface="Arial Narrow" panose="020B0606020202030204" pitchFamily="34" charset="0"/>
                        </a:rPr>
                        <a:t>to</a:t>
                      </a:r>
                      <a:r>
                        <a:rPr lang="es-ES" sz="1800" b="1" dirty="0">
                          <a:latin typeface="Arial Narrow" panose="020B0606020202030204" pitchFamily="34" charset="0"/>
                        </a:rPr>
                        <a:t> </a:t>
                      </a:r>
                      <a:r>
                        <a:rPr lang="es-ES" sz="1800" b="1" dirty="0" err="1">
                          <a:latin typeface="Arial Narrow" panose="020B0606020202030204" pitchFamily="34" charset="0"/>
                        </a:rPr>
                        <a:t>the</a:t>
                      </a:r>
                      <a:r>
                        <a:rPr lang="es-ES" sz="1800" b="1" dirty="0">
                          <a:latin typeface="Arial Narrow" panose="020B0606020202030204" pitchFamily="34" charset="0"/>
                        </a:rPr>
                        <a:t> web </a:t>
                      </a:r>
                      <a:r>
                        <a:rPr lang="es-ES" sz="1800" b="1" dirty="0" err="1">
                          <a:latin typeface="Arial Narrow" panose="020B0606020202030204" pitchFamily="34" charset="0"/>
                        </a:rPr>
                        <a:t>site</a:t>
                      </a:r>
                      <a:r>
                        <a:rPr lang="es-ES" sz="1800" b="1" dirty="0">
                          <a:latin typeface="Arial Narrow" panose="020B0606020202030204" pitchFamily="34" charset="0"/>
                        </a:rPr>
                        <a:t> of </a:t>
                      </a:r>
                      <a:r>
                        <a:rPr lang="es-ES" sz="1800" b="1" dirty="0" err="1">
                          <a:latin typeface="Arial Narrow" panose="020B0606020202030204" pitchFamily="34" charset="0"/>
                        </a:rPr>
                        <a:t>the</a:t>
                      </a:r>
                      <a:r>
                        <a:rPr lang="es-ES" sz="1800" b="1" dirty="0">
                          <a:latin typeface="Arial Narrow" panose="020B0606020202030204" pitchFamily="34" charset="0"/>
                        </a:rPr>
                        <a:t> </a:t>
                      </a:r>
                      <a:r>
                        <a:rPr lang="es-ES" sz="1800" b="1" dirty="0" err="1">
                          <a:latin typeface="Arial Narrow" panose="020B0606020202030204" pitchFamily="34" charset="0"/>
                        </a:rPr>
                        <a:t>destination</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Percentage</a:t>
                      </a:r>
                      <a:r>
                        <a:rPr lang="es-ES" sz="1800" b="1" dirty="0">
                          <a:latin typeface="Arial Narrow" panose="020B0606020202030204" pitchFamily="34" charset="0"/>
                        </a:rPr>
                        <a:t> of </a:t>
                      </a:r>
                      <a:r>
                        <a:rPr lang="es-ES" sz="1800" b="1" dirty="0" err="1">
                          <a:latin typeface="Arial Narrow" panose="020B0606020202030204" pitchFamily="34" charset="0"/>
                        </a:rPr>
                        <a:t>repeat</a:t>
                      </a:r>
                      <a:r>
                        <a:rPr lang="es-ES" sz="1800" b="1" dirty="0">
                          <a:latin typeface="Arial Narrow" panose="020B0606020202030204" pitchFamily="34" charset="0"/>
                        </a:rPr>
                        <a:t> </a:t>
                      </a:r>
                      <a:r>
                        <a:rPr lang="es-ES" sz="1800" b="1" dirty="0" err="1">
                          <a:latin typeface="Arial Narrow" panose="020B0606020202030204" pitchFamily="34" charset="0"/>
                        </a:rPr>
                        <a:t>visitors</a:t>
                      </a:r>
                      <a:r>
                        <a:rPr lang="es-ES" sz="1800" b="1" dirty="0">
                          <a:latin typeface="Arial Narrow" panose="020B0606020202030204" pitchFamily="34" charset="0"/>
                        </a:rPr>
                        <a:t> in a </a:t>
                      </a:r>
                      <a:r>
                        <a:rPr lang="es-ES" sz="1800" b="1" dirty="0" err="1">
                          <a:latin typeface="Arial Narrow" panose="020B0606020202030204" pitchFamily="34" charset="0"/>
                        </a:rPr>
                        <a:t>specific</a:t>
                      </a:r>
                      <a:r>
                        <a:rPr lang="es-ES" sz="1800" b="1" dirty="0">
                          <a:latin typeface="Arial Narrow" panose="020B0606020202030204" pitchFamily="34" charset="0"/>
                        </a:rPr>
                        <a:t> </a:t>
                      </a:r>
                      <a:r>
                        <a:rPr lang="es-ES" sz="1800" b="1" dirty="0" err="1">
                          <a:latin typeface="Arial Narrow" panose="020B0606020202030204" pitchFamily="34" charset="0"/>
                        </a:rPr>
                        <a:t>period</a:t>
                      </a:r>
                      <a:r>
                        <a:rPr lang="es-ES" sz="1800" b="1" dirty="0">
                          <a:latin typeface="Arial Narrow" panose="020B0606020202030204" pitchFamily="34" charset="0"/>
                        </a:rPr>
                        <a:t> of time</a:t>
                      </a:r>
                    </a:p>
                    <a:p>
                      <a:pPr marL="285750" indent="-285750">
                        <a:buFont typeface="Arial Narrow" panose="020B0606020202030204" pitchFamily="34" charset="0"/>
                        <a:buChar char="−"/>
                      </a:pPr>
                      <a:r>
                        <a:rPr lang="es-ES" sz="1800" b="1" dirty="0" err="1">
                          <a:latin typeface="Arial Narrow" panose="020B0606020202030204" pitchFamily="34" charset="0"/>
                        </a:rPr>
                        <a:t>Percentage</a:t>
                      </a:r>
                      <a:r>
                        <a:rPr lang="es-ES" sz="1800" b="1" dirty="0">
                          <a:latin typeface="Arial Narrow" panose="020B0606020202030204" pitchFamily="34" charset="0"/>
                        </a:rPr>
                        <a:t> of </a:t>
                      </a:r>
                      <a:r>
                        <a:rPr lang="es-ES" sz="1800" b="1" dirty="0" err="1">
                          <a:latin typeface="Arial Narrow" panose="020B0606020202030204" pitchFamily="34" charset="0"/>
                        </a:rPr>
                        <a:t>customers</a:t>
                      </a:r>
                      <a:r>
                        <a:rPr lang="es-ES" sz="1800" b="1" dirty="0">
                          <a:latin typeface="Arial Narrow" panose="020B0606020202030204" pitchFamily="34" charset="0"/>
                        </a:rPr>
                        <a:t> </a:t>
                      </a:r>
                      <a:r>
                        <a:rPr lang="es-ES" sz="1800" b="1" dirty="0" err="1">
                          <a:latin typeface="Arial Narrow" panose="020B0606020202030204" pitchFamily="34" charset="0"/>
                        </a:rPr>
                        <a:t>who</a:t>
                      </a:r>
                      <a:r>
                        <a:rPr lang="es-ES" sz="1800" b="1" dirty="0">
                          <a:latin typeface="Arial Narrow" panose="020B0606020202030204" pitchFamily="34" charset="0"/>
                        </a:rPr>
                        <a:t> </a:t>
                      </a:r>
                      <a:r>
                        <a:rPr lang="es-ES" sz="1800" b="1" dirty="0" err="1">
                          <a:latin typeface="Arial Narrow" panose="020B0606020202030204" pitchFamily="34" charset="0"/>
                        </a:rPr>
                        <a:t>recommend</a:t>
                      </a:r>
                      <a:r>
                        <a:rPr lang="es-ES" sz="1800" b="1" dirty="0">
                          <a:latin typeface="Arial Narrow" panose="020B0606020202030204" pitchFamily="34" charset="0"/>
                        </a:rPr>
                        <a:t> </a:t>
                      </a:r>
                      <a:r>
                        <a:rPr lang="es-ES" sz="1800" b="1" dirty="0" err="1">
                          <a:latin typeface="Arial Narrow" panose="020B0606020202030204" pitchFamily="34" charset="0"/>
                        </a:rPr>
                        <a:t>the</a:t>
                      </a:r>
                      <a:r>
                        <a:rPr lang="es-ES" sz="1800" b="1" dirty="0">
                          <a:latin typeface="Arial Narrow" panose="020B0606020202030204" pitchFamily="34" charset="0"/>
                        </a:rPr>
                        <a:t> </a:t>
                      </a:r>
                      <a:r>
                        <a:rPr lang="es-ES" sz="1800" b="1" dirty="0" err="1">
                          <a:latin typeface="Arial Narrow" panose="020B0606020202030204" pitchFamily="34" charset="0"/>
                        </a:rPr>
                        <a:t>destination</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Percentage</a:t>
                      </a:r>
                      <a:r>
                        <a:rPr lang="es-ES" sz="1800" b="1" dirty="0">
                          <a:latin typeface="Arial Narrow" panose="020B0606020202030204" pitchFamily="34" charset="0"/>
                        </a:rPr>
                        <a:t> of  </a:t>
                      </a:r>
                      <a:r>
                        <a:rPr lang="es-ES" sz="1800" b="1" dirty="0" err="1">
                          <a:latin typeface="Arial Narrow" panose="020B0606020202030204" pitchFamily="34" charset="0"/>
                        </a:rPr>
                        <a:t>companies</a:t>
                      </a:r>
                      <a:r>
                        <a:rPr lang="es-ES" sz="1800" b="1" dirty="0">
                          <a:latin typeface="Arial Narrow" panose="020B0606020202030204" pitchFamily="34" charset="0"/>
                        </a:rPr>
                        <a:t> </a:t>
                      </a:r>
                      <a:r>
                        <a:rPr lang="es-ES" sz="1800" b="1" dirty="0" err="1">
                          <a:latin typeface="Arial Narrow" panose="020B0606020202030204" pitchFamily="34" charset="0"/>
                        </a:rPr>
                        <a:t>with</a:t>
                      </a:r>
                      <a:r>
                        <a:rPr lang="es-ES" sz="1800" b="1" dirty="0">
                          <a:latin typeface="Arial Narrow" panose="020B0606020202030204" pitchFamily="34" charset="0"/>
                        </a:rPr>
                        <a:t> </a:t>
                      </a:r>
                      <a:r>
                        <a:rPr lang="es-ES" sz="1800" b="1" dirty="0" err="1">
                          <a:latin typeface="Arial Narrow" panose="020B0606020202030204" pitchFamily="34" charset="0"/>
                        </a:rPr>
                        <a:t>licence</a:t>
                      </a:r>
                      <a:r>
                        <a:rPr lang="es-ES" sz="1800" b="1" dirty="0">
                          <a:latin typeface="Arial Narrow" panose="020B0606020202030204" pitchFamily="34" charset="0"/>
                        </a:rPr>
                        <a:t>/</a:t>
                      </a:r>
                      <a:r>
                        <a:rPr lang="es-ES" sz="1800" b="1" dirty="0" err="1">
                          <a:latin typeface="Arial Narrow" panose="020B0606020202030204" pitchFamily="34" charset="0"/>
                        </a:rPr>
                        <a:t>certification</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Number</a:t>
                      </a:r>
                      <a:r>
                        <a:rPr lang="es-ES" sz="1800" b="1" dirty="0">
                          <a:latin typeface="Arial Narrow" panose="020B0606020202030204" pitchFamily="34" charset="0"/>
                        </a:rPr>
                        <a:t> of </a:t>
                      </a:r>
                      <a:r>
                        <a:rPr lang="es-ES" sz="1800" b="1" dirty="0" err="1">
                          <a:latin typeface="Arial Narrow" panose="020B0606020202030204" pitchFamily="34" charset="0"/>
                        </a:rPr>
                        <a:t>complaints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Assesment</a:t>
                      </a:r>
                      <a:r>
                        <a:rPr lang="es-ES" sz="1800" b="1" dirty="0">
                          <a:latin typeface="Arial Narrow" panose="020B0606020202030204" pitchFamily="34" charset="0"/>
                        </a:rPr>
                        <a:t> of </a:t>
                      </a:r>
                      <a:r>
                        <a:rPr lang="es-ES" sz="1800" b="1" dirty="0" err="1">
                          <a:latin typeface="Arial Narrow" panose="020B0606020202030204" pitchFamily="34" charset="0"/>
                        </a:rPr>
                        <a:t>the</a:t>
                      </a:r>
                      <a:r>
                        <a:rPr lang="es-ES" sz="1800" b="1" dirty="0">
                          <a:latin typeface="Arial Narrow" panose="020B0606020202030204" pitchFamily="34" charset="0"/>
                        </a:rPr>
                        <a:t> </a:t>
                      </a:r>
                      <a:r>
                        <a:rPr lang="es-ES" sz="1800" b="1" dirty="0" err="1">
                          <a:latin typeface="Arial Narrow" panose="020B0606020202030204" pitchFamily="34" charset="0"/>
                        </a:rPr>
                        <a:t>quality</a:t>
                      </a:r>
                      <a:r>
                        <a:rPr lang="es-ES" sz="1800" b="1" dirty="0">
                          <a:latin typeface="Arial Narrow" panose="020B0606020202030204" pitchFamily="34" charset="0"/>
                        </a:rPr>
                        <a:t>/</a:t>
                      </a:r>
                      <a:r>
                        <a:rPr lang="es-ES" sz="1800" b="1" dirty="0" err="1">
                          <a:latin typeface="Arial Narrow" panose="020B0606020202030204" pitchFamily="34" charset="0"/>
                        </a:rPr>
                        <a:t>price</a:t>
                      </a:r>
                      <a:r>
                        <a:rPr lang="es-ES" sz="1800" b="1" dirty="0">
                          <a:latin typeface="Arial Narrow" panose="020B0606020202030204" pitchFamily="34" charset="0"/>
                        </a:rPr>
                        <a:t> </a:t>
                      </a:r>
                      <a:r>
                        <a:rPr lang="es-ES" sz="1800" b="1" dirty="0" err="1">
                          <a:latin typeface="Arial Narrow" panose="020B0606020202030204" pitchFamily="34" charset="0"/>
                        </a:rPr>
                        <a:t>survey</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Promotion</a:t>
                      </a:r>
                      <a:r>
                        <a:rPr lang="es-ES" sz="1800" b="1" dirty="0">
                          <a:latin typeface="Arial Narrow" panose="020B0606020202030204" pitchFamily="34" charset="0"/>
                        </a:rPr>
                        <a:t> </a:t>
                      </a:r>
                      <a:r>
                        <a:rPr lang="es-ES" sz="1800" b="1" dirty="0" err="1">
                          <a:latin typeface="Arial Narrow" panose="020B0606020202030204" pitchFamily="34" charset="0"/>
                        </a:rPr>
                        <a:t>budget</a:t>
                      </a:r>
                      <a:r>
                        <a:rPr lang="es-ES" sz="1800" b="1" dirty="0">
                          <a:latin typeface="Arial Narrow" panose="020B0606020202030204" pitchFamily="34" charset="0"/>
                        </a:rPr>
                        <a:t>/</a:t>
                      </a:r>
                      <a:r>
                        <a:rPr lang="es-ES" sz="1800" b="1" dirty="0" err="1">
                          <a:latin typeface="Arial Narrow" panose="020B0606020202030204" pitchFamily="34" charset="0"/>
                        </a:rPr>
                        <a:t>visitor</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Average</a:t>
                      </a:r>
                      <a:r>
                        <a:rPr lang="es-ES" sz="1800" b="1" dirty="0">
                          <a:latin typeface="Arial Narrow" panose="020B0606020202030204" pitchFamily="34" charset="0"/>
                        </a:rPr>
                        <a:t> </a:t>
                      </a:r>
                      <a:r>
                        <a:rPr lang="es-ES" sz="1800" b="1" dirty="0" err="1">
                          <a:latin typeface="Arial Narrow" panose="020B0606020202030204" pitchFamily="34" charset="0"/>
                        </a:rPr>
                        <a:t>cost</a:t>
                      </a:r>
                      <a:r>
                        <a:rPr lang="es-ES" sz="1800" b="1" dirty="0">
                          <a:latin typeface="Arial Narrow" panose="020B0606020202030204" pitchFamily="34" charset="0"/>
                        </a:rPr>
                        <a:t> of </a:t>
                      </a:r>
                      <a:r>
                        <a:rPr lang="es-ES" sz="1800" b="1" dirty="0" err="1">
                          <a:latin typeface="Arial Narrow" panose="020B0606020202030204" pitchFamily="34" charset="0"/>
                        </a:rPr>
                        <a:t>attracting</a:t>
                      </a:r>
                      <a:r>
                        <a:rPr lang="es-ES" sz="1800" b="1" dirty="0">
                          <a:latin typeface="Arial Narrow" panose="020B0606020202030204" pitchFamily="34" charset="0"/>
                        </a:rPr>
                        <a:t> new </a:t>
                      </a:r>
                      <a:r>
                        <a:rPr lang="es-ES" sz="1800" b="1" dirty="0" err="1">
                          <a:latin typeface="Arial Narrow" panose="020B0606020202030204" pitchFamily="34" charset="0"/>
                        </a:rPr>
                        <a:t>visitors</a:t>
                      </a:r>
                      <a:endParaRPr lang="es-ES" sz="1800" b="1" dirty="0">
                        <a:latin typeface="Arial Narrow" panose="020B0606020202030204" pitchFamily="34" charset="0"/>
                      </a:endParaRPr>
                    </a:p>
                    <a:p>
                      <a:pPr marL="285750" indent="-285750">
                        <a:buFont typeface="Arial Narrow" panose="020B0606020202030204" pitchFamily="34" charset="0"/>
                        <a:buChar char="−"/>
                      </a:pPr>
                      <a:r>
                        <a:rPr lang="es-ES" sz="1800" b="1" dirty="0" err="1">
                          <a:latin typeface="Arial Narrow" panose="020B0606020202030204" pitchFamily="34" charset="0"/>
                        </a:rPr>
                        <a:t>Value</a:t>
                      </a:r>
                      <a:r>
                        <a:rPr lang="es-ES" sz="1800" b="1" dirty="0">
                          <a:latin typeface="Arial Narrow" panose="020B0606020202030204" pitchFamily="34" charset="0"/>
                        </a:rPr>
                        <a:t> of free </a:t>
                      </a:r>
                      <a:r>
                        <a:rPr lang="es-ES" sz="1800" b="1" dirty="0" err="1">
                          <a:latin typeface="Arial Narrow" panose="020B0606020202030204" pitchFamily="34" charset="0"/>
                        </a:rPr>
                        <a:t>promotion</a:t>
                      </a:r>
                      <a:endParaRPr lang="es-ES" sz="1800" b="1" dirty="0">
                        <a:latin typeface="Arial Narrow" panose="020B0606020202030204" pitchFamily="34" charset="0"/>
                      </a:endParaRPr>
                    </a:p>
                  </a:txBody>
                  <a:tcPr>
                    <a:solidFill>
                      <a:schemeClr val="bg1">
                        <a:alpha val="66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609348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29600" cy="1008112"/>
          </a:xfrm>
          <a:solidFill>
            <a:schemeClr val="bg1">
              <a:alpha val="68000"/>
            </a:schemeClr>
          </a:solidFill>
        </p:spPr>
        <p:txBody>
          <a:bodyPr>
            <a:normAutofit fontScale="90000"/>
          </a:bodyPr>
          <a:lstStyle/>
          <a:p>
            <a:r>
              <a:rPr lang="en-US" sz="3200" b="1" dirty="0">
                <a:latin typeface="Arial Narrow" panose="020B0606020202030204" pitchFamily="34" charset="0"/>
              </a:rPr>
              <a:t>BASIC QUALITY INDICATORS AT DESTINATION LEVEL</a:t>
            </a:r>
          </a:p>
        </p:txBody>
      </p:sp>
      <p:graphicFrame>
        <p:nvGraphicFramePr>
          <p:cNvPr id="3" name="Table 2"/>
          <p:cNvGraphicFramePr>
            <a:graphicFrameLocks noGrp="1"/>
          </p:cNvGraphicFramePr>
          <p:nvPr>
            <p:extLst>
              <p:ext uri="{D42A27DB-BD31-4B8C-83A1-F6EECF244321}">
                <p14:modId xmlns:p14="http://schemas.microsoft.com/office/powerpoint/2010/main" val="2593156255"/>
              </p:ext>
            </p:extLst>
          </p:nvPr>
        </p:nvGraphicFramePr>
        <p:xfrm>
          <a:off x="467544" y="1412776"/>
          <a:ext cx="8208912" cy="5184576"/>
        </p:xfrm>
        <a:graphic>
          <a:graphicData uri="http://schemas.openxmlformats.org/drawingml/2006/table">
            <a:tbl>
              <a:tblPr firstRow="1" bandRow="1">
                <a:tableStyleId>{5C22544A-7EE6-4342-B048-85BDC9FD1C3A}</a:tableStyleId>
              </a:tblPr>
              <a:tblGrid>
                <a:gridCol w="4104456">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tblGrid>
              <a:tr h="813858">
                <a:tc>
                  <a:txBody>
                    <a:bodyPr/>
                    <a:lstStyle/>
                    <a:p>
                      <a:pPr algn="ctr"/>
                      <a:r>
                        <a:rPr lang="es-ES" sz="2400" dirty="0">
                          <a:latin typeface="Arial Narrow" panose="020B0606020202030204" pitchFamily="34" charset="0"/>
                        </a:rPr>
                        <a:t>DESTINATION MANAGEMENT</a:t>
                      </a:r>
                    </a:p>
                  </a:txBody>
                  <a:tcPr anchor="ctr"/>
                </a:tc>
                <a:tc>
                  <a:txBody>
                    <a:bodyPr/>
                    <a:lstStyle/>
                    <a:p>
                      <a:pPr algn="ctr"/>
                      <a:r>
                        <a:rPr lang="es-ES" sz="2400" dirty="0">
                          <a:latin typeface="Arial Narrow" panose="020B0606020202030204" pitchFamily="34" charset="0"/>
                        </a:rPr>
                        <a:t>MARKETING</a:t>
                      </a:r>
                    </a:p>
                  </a:txBody>
                  <a:tcPr anchor="ctr"/>
                </a:tc>
                <a:extLst>
                  <a:ext uri="{0D108BD9-81ED-4DB2-BD59-A6C34878D82A}">
                    <a16:rowId xmlns:a16="http://schemas.microsoft.com/office/drawing/2014/main" val="10000"/>
                  </a:ext>
                </a:extLst>
              </a:tr>
              <a:tr h="4370718">
                <a:tc>
                  <a:txBody>
                    <a:bodyPr/>
                    <a:lstStyle/>
                    <a:p>
                      <a:pPr marL="0" indent="0">
                        <a:buFont typeface="Arial Narrow" panose="020B0606020202030204" pitchFamily="34" charset="0"/>
                        <a:buNone/>
                      </a:pPr>
                      <a:r>
                        <a:rPr lang="es-ES" sz="1600" b="1" dirty="0">
                          <a:latin typeface="Arial Narrow" panose="020B0606020202030204" pitchFamily="34" charset="0"/>
                        </a:rPr>
                        <a:t>SUSTAINABILITY ISSUES :</a:t>
                      </a:r>
                    </a:p>
                    <a:p>
                      <a:pPr marL="0" indent="0">
                        <a:buFont typeface="Arial Narrow" panose="020B0606020202030204" pitchFamily="34" charset="0"/>
                        <a:buNone/>
                      </a:pP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Investment</a:t>
                      </a:r>
                      <a:r>
                        <a:rPr lang="es-ES" sz="1600" b="1" dirty="0">
                          <a:latin typeface="Arial Narrow" panose="020B0606020202030204" pitchFamily="34" charset="0"/>
                        </a:rPr>
                        <a:t> in </a:t>
                      </a:r>
                      <a:r>
                        <a:rPr lang="es-ES" sz="1600" b="1" dirty="0" err="1">
                          <a:latin typeface="Arial Narrow" panose="020B0606020202030204" pitchFamily="34" charset="0"/>
                        </a:rPr>
                        <a:t>public</a:t>
                      </a:r>
                      <a:r>
                        <a:rPr lang="es-ES" sz="1600" b="1" dirty="0">
                          <a:latin typeface="Arial Narrow" panose="020B0606020202030204" pitchFamily="34" charset="0"/>
                        </a:rPr>
                        <a:t> </a:t>
                      </a:r>
                      <a:r>
                        <a:rPr lang="es-ES" sz="1600" b="1" dirty="0" err="1">
                          <a:latin typeface="Arial Narrow" panose="020B0606020202030204" pitchFamily="34" charset="0"/>
                        </a:rPr>
                        <a:t>awareness</a:t>
                      </a:r>
                      <a:r>
                        <a:rPr lang="es-ES" sz="1600" b="1" dirty="0">
                          <a:latin typeface="Arial Narrow" panose="020B0606020202030204" pitchFamily="34" charset="0"/>
                        </a:rPr>
                        <a:t> </a:t>
                      </a:r>
                      <a:r>
                        <a:rPr lang="es-ES" sz="1600" b="1" dirty="0" err="1">
                          <a:latin typeface="Arial Narrow" panose="020B0606020202030204" pitchFamily="34" charset="0"/>
                        </a:rPr>
                        <a:t>campaigns</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Bussiness</a:t>
                      </a:r>
                      <a:r>
                        <a:rPr lang="es-ES" sz="1600" b="1" dirty="0">
                          <a:latin typeface="Arial Narrow" panose="020B0606020202030204" pitchFamily="34" charset="0"/>
                        </a:rPr>
                        <a:t> </a:t>
                      </a:r>
                      <a:r>
                        <a:rPr lang="es-ES" sz="1600" b="1" dirty="0" err="1">
                          <a:latin typeface="Arial Narrow" panose="020B0606020202030204" pitchFamily="34" charset="0"/>
                        </a:rPr>
                        <a:t>climate</a:t>
                      </a:r>
                      <a:r>
                        <a:rPr lang="es-ES" sz="1600" b="1" dirty="0">
                          <a:latin typeface="Arial Narrow" panose="020B0606020202030204" pitchFamily="34" charset="0"/>
                        </a:rPr>
                        <a:t> </a:t>
                      </a:r>
                      <a:r>
                        <a:rPr lang="es-ES" sz="1600" b="1" dirty="0" err="1">
                          <a:latin typeface="Arial Narrow" panose="020B0606020202030204" pitchFamily="34" charset="0"/>
                        </a:rPr>
                        <a:t>index</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Resident</a:t>
                      </a:r>
                      <a:r>
                        <a:rPr lang="es-ES" sz="1600" b="1" dirty="0">
                          <a:latin typeface="Arial Narrow" panose="020B0606020202030204" pitchFamily="34" charset="0"/>
                        </a:rPr>
                        <a:t> </a:t>
                      </a:r>
                      <a:r>
                        <a:rPr lang="es-ES" sz="1600" b="1" dirty="0" err="1">
                          <a:latin typeface="Arial Narrow" panose="020B0606020202030204" pitchFamily="34" charset="0"/>
                        </a:rPr>
                        <a:t>satisfaction</a:t>
                      </a:r>
                      <a:r>
                        <a:rPr lang="es-ES" sz="1600" b="1" dirty="0">
                          <a:latin typeface="Arial Narrow" panose="020B0606020202030204" pitchFamily="34" charset="0"/>
                        </a:rPr>
                        <a:t> </a:t>
                      </a:r>
                      <a:r>
                        <a:rPr lang="es-ES" sz="1600" b="1" dirty="0" err="1">
                          <a:latin typeface="Arial Narrow" panose="020B0606020202030204" pitchFamily="34" charset="0"/>
                        </a:rPr>
                        <a:t>index</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a:latin typeface="Arial Narrow" panose="020B0606020202030204" pitchFamily="34" charset="0"/>
                        </a:rPr>
                        <a:t>Local capital and </a:t>
                      </a:r>
                      <a:r>
                        <a:rPr lang="es-ES" sz="1600" b="1" dirty="0" err="1">
                          <a:latin typeface="Arial Narrow" panose="020B0606020202030204" pitchFamily="34" charset="0"/>
                        </a:rPr>
                        <a:t>the</a:t>
                      </a:r>
                      <a:r>
                        <a:rPr lang="es-ES" sz="1600" b="1" dirty="0">
                          <a:latin typeface="Arial Narrow" panose="020B0606020202030204" pitchFamily="34" charset="0"/>
                        </a:rPr>
                        <a:t> </a:t>
                      </a:r>
                      <a:r>
                        <a:rPr lang="es-ES" sz="1600" b="1" dirty="0" err="1">
                          <a:latin typeface="Arial Narrow" panose="020B0606020202030204" pitchFamily="34" charset="0"/>
                        </a:rPr>
                        <a:t>percentage</a:t>
                      </a:r>
                      <a:r>
                        <a:rPr lang="es-ES" sz="1600" b="1" dirty="0">
                          <a:latin typeface="Arial Narrow" panose="020B0606020202030204" pitchFamily="34" charset="0"/>
                        </a:rPr>
                        <a:t> of local </a:t>
                      </a:r>
                      <a:r>
                        <a:rPr lang="es-ES" sz="1600" b="1" dirty="0" err="1">
                          <a:latin typeface="Arial Narrow" panose="020B0606020202030204" pitchFamily="34" charset="0"/>
                        </a:rPr>
                        <a:t>bussinesses</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Energy</a:t>
                      </a:r>
                      <a:r>
                        <a:rPr lang="es-ES" sz="1600" b="1" dirty="0">
                          <a:latin typeface="Arial Narrow" panose="020B0606020202030204" pitchFamily="34" charset="0"/>
                        </a:rPr>
                        <a:t> </a:t>
                      </a:r>
                      <a:r>
                        <a:rPr lang="es-ES" sz="1600" b="1" dirty="0" err="1">
                          <a:latin typeface="Arial Narrow" panose="020B0606020202030204" pitchFamily="34" charset="0"/>
                        </a:rPr>
                        <a:t>consumption</a:t>
                      </a:r>
                      <a:r>
                        <a:rPr lang="es-ES" sz="1600" b="1" dirty="0">
                          <a:latin typeface="Arial Narrow" panose="020B0606020202030204" pitchFamily="34" charset="0"/>
                        </a:rPr>
                        <a:t> per </a:t>
                      </a:r>
                      <a:r>
                        <a:rPr lang="es-ES" sz="1600" b="1" dirty="0" err="1">
                          <a:latin typeface="Arial Narrow" panose="020B0606020202030204" pitchFamily="34" charset="0"/>
                        </a:rPr>
                        <a:t>person</a:t>
                      </a:r>
                      <a:r>
                        <a:rPr lang="es-ES" sz="1600" b="1" baseline="0" dirty="0">
                          <a:latin typeface="Arial Narrow" panose="020B0606020202030204" pitchFamily="34" charset="0"/>
                        </a:rPr>
                        <a:t> </a:t>
                      </a:r>
                      <a:r>
                        <a:rPr lang="es-ES" sz="1600" b="1" dirty="0">
                          <a:latin typeface="Arial Narrow" panose="020B0606020202030204" pitchFamily="34" charset="0"/>
                        </a:rPr>
                        <a:t>(</a:t>
                      </a:r>
                      <a:r>
                        <a:rPr lang="es-ES" sz="1600" b="1" dirty="0" err="1">
                          <a:latin typeface="Arial Narrow" panose="020B0606020202030204" pitchFamily="34" charset="0"/>
                        </a:rPr>
                        <a:t>resident+visitor</a:t>
                      </a:r>
                      <a:r>
                        <a:rPr lang="es-ES" sz="1600" b="1" dirty="0">
                          <a:latin typeface="Arial Narrow" panose="020B0606020202030204" pitchFamily="34" charset="0"/>
                        </a:rPr>
                        <a:t>)/</a:t>
                      </a:r>
                      <a:r>
                        <a:rPr lang="es-ES" sz="1600" b="1" dirty="0" err="1">
                          <a:latin typeface="Arial Narrow" panose="020B0606020202030204" pitchFamily="34" charset="0"/>
                        </a:rPr>
                        <a:t>day</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Contribution</a:t>
                      </a:r>
                      <a:r>
                        <a:rPr lang="es-ES" sz="1600" b="1" dirty="0">
                          <a:latin typeface="Arial Narrow" panose="020B0606020202030204" pitchFamily="34" charset="0"/>
                        </a:rPr>
                        <a:t> of </a:t>
                      </a:r>
                      <a:r>
                        <a:rPr lang="es-ES" sz="1600" b="1" dirty="0" err="1">
                          <a:latin typeface="Arial Narrow" panose="020B0606020202030204" pitchFamily="34" charset="0"/>
                        </a:rPr>
                        <a:t>tourism</a:t>
                      </a:r>
                      <a:r>
                        <a:rPr lang="es-ES" sz="1600" b="1" dirty="0">
                          <a:latin typeface="Arial Narrow" panose="020B0606020202030204" pitchFamily="34" charset="0"/>
                        </a:rPr>
                        <a:t> </a:t>
                      </a:r>
                      <a:r>
                        <a:rPr lang="es-ES" sz="1600" b="1" dirty="0" err="1">
                          <a:latin typeface="Arial Narrow" panose="020B0606020202030204" pitchFamily="34" charset="0"/>
                        </a:rPr>
                        <a:t>to</a:t>
                      </a:r>
                      <a:r>
                        <a:rPr lang="es-ES" sz="1600" b="1" dirty="0">
                          <a:latin typeface="Arial Narrow" panose="020B0606020202030204" pitchFamily="34" charset="0"/>
                        </a:rPr>
                        <a:t> </a:t>
                      </a:r>
                      <a:r>
                        <a:rPr lang="es-ES" sz="1600" b="1" dirty="0" err="1">
                          <a:latin typeface="Arial Narrow" panose="020B0606020202030204" pitchFamily="34" charset="0"/>
                        </a:rPr>
                        <a:t>the</a:t>
                      </a:r>
                      <a:r>
                        <a:rPr lang="es-ES" sz="1600" b="1" dirty="0">
                          <a:latin typeface="Arial Narrow" panose="020B0606020202030204" pitchFamily="34" charset="0"/>
                        </a:rPr>
                        <a:t> local </a:t>
                      </a:r>
                      <a:r>
                        <a:rPr lang="es-ES" sz="1600" b="1" dirty="0" err="1">
                          <a:latin typeface="Arial Narrow" panose="020B0606020202030204" pitchFamily="34" charset="0"/>
                        </a:rPr>
                        <a:t>economy</a:t>
                      </a:r>
                      <a:r>
                        <a:rPr lang="es-ES" sz="1600" b="1" dirty="0">
                          <a:latin typeface="Arial Narrow" panose="020B0606020202030204" pitchFamily="34" charset="0"/>
                        </a:rPr>
                        <a:t> ( % of GDP) </a:t>
                      </a:r>
                      <a:r>
                        <a:rPr lang="es-ES" sz="1600" b="1" dirty="0" err="1">
                          <a:latin typeface="Arial Narrow" panose="020B0606020202030204" pitchFamily="34" charset="0"/>
                        </a:rPr>
                        <a:t>by</a:t>
                      </a:r>
                      <a:r>
                        <a:rPr lang="es-ES" sz="1600" b="1" dirty="0">
                          <a:latin typeface="Arial Narrow" panose="020B0606020202030204" pitchFamily="34" charset="0"/>
                        </a:rPr>
                        <a:t> per </a:t>
                      </a:r>
                      <a:r>
                        <a:rPr lang="es-ES" sz="1600" b="1" dirty="0" err="1">
                          <a:latin typeface="Arial Narrow" panose="020B0606020202030204" pitchFamily="34" charset="0"/>
                        </a:rPr>
                        <a:t>capita</a:t>
                      </a:r>
                      <a:r>
                        <a:rPr lang="es-ES" sz="1600" b="1" dirty="0">
                          <a:latin typeface="Arial Narrow" panose="020B0606020202030204" pitchFamily="34" charset="0"/>
                        </a:rPr>
                        <a:t> </a:t>
                      </a:r>
                      <a:r>
                        <a:rPr lang="es-ES" sz="1600" b="1" dirty="0" err="1">
                          <a:latin typeface="Arial Narrow" panose="020B0606020202030204" pitchFamily="34" charset="0"/>
                        </a:rPr>
                        <a:t>income</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Concentration</a:t>
                      </a:r>
                      <a:r>
                        <a:rPr lang="es-ES" sz="1600" b="1" dirty="0">
                          <a:latin typeface="Arial Narrow" panose="020B0606020202030204" pitchFamily="34" charset="0"/>
                        </a:rPr>
                        <a:t> of CO2 / </a:t>
                      </a:r>
                      <a:r>
                        <a:rPr lang="es-ES" sz="1600" b="1" dirty="0" err="1">
                          <a:latin typeface="Arial Narrow" panose="020B0606020202030204" pitchFamily="34" charset="0"/>
                        </a:rPr>
                        <a:t>specific</a:t>
                      </a:r>
                      <a:r>
                        <a:rPr lang="es-ES" sz="1600" b="1" dirty="0">
                          <a:latin typeface="Arial Narrow" panose="020B0606020202030204" pitchFamily="34" charset="0"/>
                        </a:rPr>
                        <a:t> time </a:t>
                      </a:r>
                      <a:r>
                        <a:rPr lang="es-ES" sz="1600" b="1" dirty="0" err="1">
                          <a:latin typeface="Arial Narrow" panose="020B0606020202030204" pitchFamily="34" charset="0"/>
                        </a:rPr>
                        <a:t>period</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Physical</a:t>
                      </a:r>
                      <a:r>
                        <a:rPr lang="es-ES" sz="1600" b="1" dirty="0">
                          <a:latin typeface="Arial Narrow" panose="020B0606020202030204" pitchFamily="34" charset="0"/>
                        </a:rPr>
                        <a:t> </a:t>
                      </a:r>
                      <a:r>
                        <a:rPr lang="es-ES" sz="1600" b="1" dirty="0" err="1">
                          <a:latin typeface="Arial Narrow" panose="020B0606020202030204" pitchFamily="34" charset="0"/>
                        </a:rPr>
                        <a:t>environment</a:t>
                      </a:r>
                      <a:r>
                        <a:rPr lang="es-ES" sz="1600" b="1" dirty="0">
                          <a:latin typeface="Arial Narrow" panose="020B0606020202030204" pitchFamily="34" charset="0"/>
                        </a:rPr>
                        <a:t> ( </a:t>
                      </a:r>
                      <a:r>
                        <a:rPr lang="es-ES" sz="1600" b="1" dirty="0" err="1">
                          <a:latin typeface="Arial Narrow" panose="020B0606020202030204" pitchFamily="34" charset="0"/>
                        </a:rPr>
                        <a:t>customer</a:t>
                      </a:r>
                      <a:r>
                        <a:rPr lang="es-ES" sz="1600" b="1" dirty="0">
                          <a:latin typeface="Arial Narrow" panose="020B0606020202030204" pitchFamily="34" charset="0"/>
                        </a:rPr>
                        <a:t> </a:t>
                      </a:r>
                      <a:r>
                        <a:rPr lang="es-ES" sz="1600" b="1" dirty="0" err="1">
                          <a:latin typeface="Arial Narrow" panose="020B0606020202030204" pitchFamily="34" charset="0"/>
                        </a:rPr>
                        <a:t>survey</a:t>
                      </a:r>
                      <a:r>
                        <a:rPr lang="es-ES" sz="1600" b="1" dirty="0">
                          <a:latin typeface="Arial Narrow" panose="020B0606020202030204" pitchFamily="34" charset="0"/>
                        </a:rPr>
                        <a:t>)</a:t>
                      </a:r>
                    </a:p>
                    <a:p>
                      <a:pPr marL="285750" indent="-285750">
                        <a:buFont typeface="Arial Narrow" panose="020B0606020202030204" pitchFamily="34" charset="0"/>
                        <a:buChar char="−"/>
                      </a:pPr>
                      <a:r>
                        <a:rPr lang="es-ES" sz="1600" b="1" dirty="0" err="1">
                          <a:latin typeface="Arial Narrow" panose="020B0606020202030204" pitchFamily="34" charset="0"/>
                        </a:rPr>
                        <a:t>Revenue</a:t>
                      </a:r>
                      <a:r>
                        <a:rPr lang="es-ES" sz="1600" b="1" dirty="0">
                          <a:latin typeface="Arial Narrow" panose="020B0606020202030204" pitchFamily="34" charset="0"/>
                        </a:rPr>
                        <a:t> </a:t>
                      </a:r>
                      <a:r>
                        <a:rPr lang="es-ES" sz="1600" b="1" dirty="0" err="1">
                          <a:latin typeface="Arial Narrow" panose="020B0606020202030204" pitchFamily="34" charset="0"/>
                        </a:rPr>
                        <a:t>from</a:t>
                      </a:r>
                      <a:r>
                        <a:rPr lang="es-ES" sz="1600" b="1" dirty="0">
                          <a:latin typeface="Arial Narrow" panose="020B0606020202030204" pitchFamily="34" charset="0"/>
                        </a:rPr>
                        <a:t> </a:t>
                      </a:r>
                      <a:r>
                        <a:rPr lang="es-ES" sz="1600" b="1" dirty="0" err="1">
                          <a:latin typeface="Arial Narrow" panose="020B0606020202030204" pitchFamily="34" charset="0"/>
                        </a:rPr>
                        <a:t>tourism</a:t>
                      </a:r>
                      <a:r>
                        <a:rPr lang="es-ES" sz="1600" b="1" dirty="0">
                          <a:latin typeface="Arial Narrow" panose="020B0606020202030204" pitchFamily="34" charset="0"/>
                        </a:rPr>
                        <a:t> </a:t>
                      </a:r>
                      <a:r>
                        <a:rPr lang="es-ES" sz="1600" b="1" dirty="0" err="1">
                          <a:latin typeface="Arial Narrow" panose="020B0606020202030204" pitchFamily="34" charset="0"/>
                        </a:rPr>
                        <a:t>taxes</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a:latin typeface="Arial Narrow" panose="020B0606020202030204" pitchFamily="34" charset="0"/>
                        </a:rPr>
                        <a:t>Etc.</a:t>
                      </a:r>
                    </a:p>
                    <a:p>
                      <a:pPr marL="0" indent="0">
                        <a:buNone/>
                      </a:pPr>
                      <a:endParaRPr lang="es-ES" sz="1600" b="1" dirty="0">
                        <a:latin typeface="Arial Narrow" panose="020B0606020202030204" pitchFamily="34" charset="0"/>
                      </a:endParaRPr>
                    </a:p>
                  </a:txBody>
                  <a:tcPr>
                    <a:solidFill>
                      <a:schemeClr val="bg1">
                        <a:alpha val="63000"/>
                      </a:schemeClr>
                    </a:solidFill>
                  </a:tcPr>
                </a:tc>
                <a:tc>
                  <a:txBody>
                    <a:bodyPr/>
                    <a:lstStyle/>
                    <a:p>
                      <a:pPr marL="0" indent="0">
                        <a:buNone/>
                      </a:pPr>
                      <a:r>
                        <a:rPr lang="es-ES" sz="1600" b="1" dirty="0">
                          <a:latin typeface="Arial Narrow" panose="020B0606020202030204" pitchFamily="34" charset="0"/>
                        </a:rPr>
                        <a:t>INTER-SECTORAL ISSUES:</a:t>
                      </a:r>
                    </a:p>
                    <a:p>
                      <a:pPr marL="0" indent="0">
                        <a:buNone/>
                      </a:pP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Customer</a:t>
                      </a:r>
                      <a:r>
                        <a:rPr lang="es-ES" sz="1600" b="1" dirty="0">
                          <a:latin typeface="Arial Narrow" panose="020B0606020202030204" pitchFamily="34" charset="0"/>
                        </a:rPr>
                        <a:t> </a:t>
                      </a:r>
                      <a:r>
                        <a:rPr lang="es-ES" sz="1600" b="1" dirty="0" err="1">
                          <a:latin typeface="Arial Narrow" panose="020B0606020202030204" pitchFamily="34" charset="0"/>
                        </a:rPr>
                        <a:t>survey</a:t>
                      </a:r>
                      <a:r>
                        <a:rPr lang="es-ES" sz="1600" b="1" dirty="0">
                          <a:latin typeface="Arial Narrow" panose="020B0606020202030204" pitchFamily="34" charset="0"/>
                        </a:rPr>
                        <a:t> </a:t>
                      </a:r>
                      <a:r>
                        <a:rPr lang="es-ES" sz="1600" b="1" dirty="0" err="1">
                          <a:latin typeface="Arial Narrow" panose="020B0606020202030204" pitchFamily="34" charset="0"/>
                        </a:rPr>
                        <a:t>for</a:t>
                      </a:r>
                      <a:r>
                        <a:rPr lang="es-ES" sz="1600" b="1" dirty="0">
                          <a:latin typeface="Arial Narrow" panose="020B0606020202030204" pitchFamily="34" charset="0"/>
                        </a:rPr>
                        <a:t> </a:t>
                      </a:r>
                      <a:r>
                        <a:rPr lang="es-ES" sz="1600" b="1" dirty="0" err="1">
                          <a:latin typeface="Arial Narrow" panose="020B0606020202030204" pitchFamily="34" charset="0"/>
                        </a:rPr>
                        <a:t>different</a:t>
                      </a:r>
                      <a:r>
                        <a:rPr lang="es-ES" sz="1600" b="1" dirty="0">
                          <a:latin typeface="Arial Narrow" panose="020B0606020202030204" pitchFamily="34" charset="0"/>
                        </a:rPr>
                        <a:t> sub-</a:t>
                      </a:r>
                      <a:r>
                        <a:rPr lang="es-ES" sz="1600" b="1" dirty="0" err="1">
                          <a:latin typeface="Arial Narrow" panose="020B0606020202030204" pitchFamily="34" charset="0"/>
                        </a:rPr>
                        <a:t>sectors</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err="1">
                          <a:latin typeface="Arial Narrow" panose="020B0606020202030204" pitchFamily="34" charset="0"/>
                        </a:rPr>
                        <a:t>Hygene</a:t>
                      </a:r>
                      <a:r>
                        <a:rPr lang="es-ES" sz="1600" b="1" dirty="0">
                          <a:latin typeface="Arial Narrow" panose="020B0606020202030204" pitchFamily="34" charset="0"/>
                        </a:rPr>
                        <a:t> and </a:t>
                      </a:r>
                      <a:r>
                        <a:rPr lang="es-ES" sz="1600" b="1" dirty="0" err="1">
                          <a:latin typeface="Arial Narrow" panose="020B0606020202030204" pitchFamily="34" charset="0"/>
                        </a:rPr>
                        <a:t>maintanance</a:t>
                      </a:r>
                      <a:r>
                        <a:rPr lang="es-ES" sz="1600" b="1" dirty="0">
                          <a:latin typeface="Arial Narrow" panose="020B0606020202030204" pitchFamily="34" charset="0"/>
                        </a:rPr>
                        <a:t> ( </a:t>
                      </a:r>
                      <a:r>
                        <a:rPr lang="es-ES" sz="1600" b="1" dirty="0" err="1">
                          <a:latin typeface="Arial Narrow" panose="020B0606020202030204" pitchFamily="34" charset="0"/>
                        </a:rPr>
                        <a:t>customer</a:t>
                      </a:r>
                      <a:r>
                        <a:rPr lang="es-ES" sz="1600" b="1" dirty="0">
                          <a:latin typeface="Arial Narrow" panose="020B0606020202030204" pitchFamily="34" charset="0"/>
                        </a:rPr>
                        <a:t> </a:t>
                      </a:r>
                      <a:r>
                        <a:rPr lang="es-ES" sz="1600" b="1" dirty="0" err="1">
                          <a:latin typeface="Arial Narrow" panose="020B0606020202030204" pitchFamily="34" charset="0"/>
                        </a:rPr>
                        <a:t>survey</a:t>
                      </a:r>
                      <a:r>
                        <a:rPr lang="es-ES" sz="1600" b="1" dirty="0">
                          <a:latin typeface="Arial Narrow" panose="020B0606020202030204" pitchFamily="34" charset="0"/>
                        </a:rPr>
                        <a:t>)</a:t>
                      </a:r>
                    </a:p>
                    <a:p>
                      <a:pPr marL="285750" indent="-285750">
                        <a:buFont typeface="Arial Narrow" panose="020B0606020202030204" pitchFamily="34" charset="0"/>
                        <a:buChar char="−"/>
                      </a:pPr>
                      <a:r>
                        <a:rPr lang="es-ES" sz="1600" b="1" dirty="0" err="1">
                          <a:latin typeface="Arial Narrow" panose="020B0606020202030204" pitchFamily="34" charset="0"/>
                        </a:rPr>
                        <a:t>Accessibility</a:t>
                      </a:r>
                      <a:r>
                        <a:rPr lang="es-ES" sz="1600" b="1" dirty="0">
                          <a:latin typeface="Arial Narrow" panose="020B0606020202030204" pitchFamily="34" charset="0"/>
                        </a:rPr>
                        <a:t> ( </a:t>
                      </a:r>
                      <a:r>
                        <a:rPr lang="es-ES" sz="1600" b="1" dirty="0" err="1">
                          <a:latin typeface="Arial Narrow" panose="020B0606020202030204" pitchFamily="34" charset="0"/>
                        </a:rPr>
                        <a:t>percentage</a:t>
                      </a:r>
                      <a:r>
                        <a:rPr lang="es-ES" sz="1600" b="1" dirty="0">
                          <a:latin typeface="Arial Narrow" panose="020B0606020202030204" pitchFamily="34" charset="0"/>
                        </a:rPr>
                        <a:t> of </a:t>
                      </a:r>
                      <a:r>
                        <a:rPr lang="es-ES" sz="1600" b="1" dirty="0" err="1">
                          <a:latin typeface="Arial Narrow" panose="020B0606020202030204" pitchFamily="34" charset="0"/>
                        </a:rPr>
                        <a:t>suitable</a:t>
                      </a:r>
                      <a:r>
                        <a:rPr lang="es-ES" sz="1600" b="1" dirty="0">
                          <a:latin typeface="Arial Narrow" panose="020B0606020202030204" pitchFamily="34" charset="0"/>
                        </a:rPr>
                        <a:t> </a:t>
                      </a:r>
                      <a:r>
                        <a:rPr lang="es-ES" sz="1600" b="1" dirty="0" err="1">
                          <a:latin typeface="Arial Narrow" panose="020B0606020202030204" pitchFamily="34" charset="0"/>
                        </a:rPr>
                        <a:t>equipment</a:t>
                      </a:r>
                      <a:r>
                        <a:rPr lang="es-ES" sz="1600" b="1" dirty="0">
                          <a:latin typeface="Arial Narrow" panose="020B0606020202030204" pitchFamily="34" charset="0"/>
                        </a:rPr>
                        <a:t>)</a:t>
                      </a:r>
                    </a:p>
                    <a:p>
                      <a:pPr marL="285750" indent="-285750">
                        <a:buFont typeface="Arial Narrow" panose="020B0606020202030204" pitchFamily="34" charset="0"/>
                        <a:buChar char="−"/>
                      </a:pPr>
                      <a:r>
                        <a:rPr lang="es-ES" sz="1600" b="1" dirty="0" err="1">
                          <a:latin typeface="Arial Narrow" panose="020B0606020202030204" pitchFamily="34" charset="0"/>
                        </a:rPr>
                        <a:t>Hospitality</a:t>
                      </a:r>
                      <a:r>
                        <a:rPr lang="es-ES" sz="1600" b="1" dirty="0">
                          <a:latin typeface="Arial Narrow" panose="020B0606020202030204" pitchFamily="34" charset="0"/>
                        </a:rPr>
                        <a:t> and </a:t>
                      </a:r>
                      <a:r>
                        <a:rPr lang="es-ES" sz="1600" b="1" dirty="0" err="1">
                          <a:latin typeface="Arial Narrow" panose="020B0606020202030204" pitchFamily="34" charset="0"/>
                        </a:rPr>
                        <a:t>behaivour</a:t>
                      </a:r>
                      <a:r>
                        <a:rPr lang="es-ES" sz="1600" b="1" dirty="0">
                          <a:latin typeface="Arial Narrow" panose="020B0606020202030204" pitchFamily="34" charset="0"/>
                        </a:rPr>
                        <a:t> ( </a:t>
                      </a:r>
                      <a:r>
                        <a:rPr lang="es-ES" sz="1600" b="1" dirty="0" err="1">
                          <a:latin typeface="Arial Narrow" panose="020B0606020202030204" pitchFamily="34" charset="0"/>
                        </a:rPr>
                        <a:t>customer</a:t>
                      </a:r>
                      <a:r>
                        <a:rPr lang="es-ES" sz="1600" b="1" dirty="0">
                          <a:latin typeface="Arial Narrow" panose="020B0606020202030204" pitchFamily="34" charset="0"/>
                        </a:rPr>
                        <a:t> </a:t>
                      </a:r>
                      <a:r>
                        <a:rPr lang="es-ES" sz="1600" b="1" dirty="0" err="1">
                          <a:latin typeface="Arial Narrow" panose="020B0606020202030204" pitchFamily="34" charset="0"/>
                        </a:rPr>
                        <a:t>survey</a:t>
                      </a:r>
                      <a:r>
                        <a:rPr lang="es-ES" sz="1600" b="1" dirty="0">
                          <a:latin typeface="Arial Narrow" panose="020B0606020202030204" pitchFamily="34" charset="0"/>
                        </a:rPr>
                        <a:t>)</a:t>
                      </a:r>
                    </a:p>
                    <a:p>
                      <a:pPr marL="285750" indent="-285750">
                        <a:buFont typeface="Arial Narrow" panose="020B0606020202030204" pitchFamily="34" charset="0"/>
                        <a:buChar char="−"/>
                      </a:pPr>
                      <a:r>
                        <a:rPr lang="es-ES" sz="1600" b="1" dirty="0" err="1">
                          <a:latin typeface="Arial Narrow" panose="020B0606020202030204" pitchFamily="34" charset="0"/>
                        </a:rPr>
                        <a:t>Health</a:t>
                      </a:r>
                      <a:r>
                        <a:rPr lang="es-ES" sz="1600" b="1" dirty="0">
                          <a:latin typeface="Arial Narrow" panose="020B0606020202030204" pitchFamily="34" charset="0"/>
                        </a:rPr>
                        <a:t>; </a:t>
                      </a:r>
                      <a:r>
                        <a:rPr lang="es-ES" sz="1600" b="1" dirty="0" err="1">
                          <a:latin typeface="Arial Narrow" panose="020B0606020202030204" pitchFamily="34" charset="0"/>
                        </a:rPr>
                        <a:t>number</a:t>
                      </a:r>
                      <a:r>
                        <a:rPr lang="es-ES" sz="1600" b="1" dirty="0">
                          <a:latin typeface="Arial Narrow" panose="020B0606020202030204" pitchFamily="34" charset="0"/>
                        </a:rPr>
                        <a:t> of </a:t>
                      </a:r>
                      <a:r>
                        <a:rPr lang="es-ES" sz="1600" b="1" dirty="0" err="1">
                          <a:latin typeface="Arial Narrow" panose="020B0606020202030204" pitchFamily="34" charset="0"/>
                        </a:rPr>
                        <a:t>health</a:t>
                      </a:r>
                      <a:r>
                        <a:rPr lang="es-ES" sz="1600" b="1" dirty="0">
                          <a:latin typeface="Arial Narrow" panose="020B0606020202030204" pitchFamily="34" charset="0"/>
                        </a:rPr>
                        <a:t> centres, </a:t>
                      </a:r>
                      <a:r>
                        <a:rPr lang="es-ES" sz="1600" b="1" dirty="0" err="1">
                          <a:latin typeface="Arial Narrow" panose="020B0606020202030204" pitchFamily="34" charset="0"/>
                        </a:rPr>
                        <a:t>beds</a:t>
                      </a:r>
                      <a:r>
                        <a:rPr lang="es-ES" sz="1600" b="1" dirty="0">
                          <a:latin typeface="Arial Narrow" panose="020B0606020202030204" pitchFamily="34" charset="0"/>
                        </a:rPr>
                        <a:t>, </a:t>
                      </a:r>
                      <a:r>
                        <a:rPr lang="es-ES" sz="1600" b="1" dirty="0" err="1">
                          <a:latin typeface="Arial Narrow" panose="020B0606020202030204" pitchFamily="34" charset="0"/>
                        </a:rPr>
                        <a:t>ambulances</a:t>
                      </a:r>
                      <a:r>
                        <a:rPr lang="es-ES" sz="1600" b="1" dirty="0">
                          <a:latin typeface="Arial Narrow" panose="020B0606020202030204" pitchFamily="34" charset="0"/>
                        </a:rPr>
                        <a:t> and </a:t>
                      </a:r>
                      <a:r>
                        <a:rPr lang="es-ES" sz="1600" b="1" dirty="0" err="1">
                          <a:latin typeface="Arial Narrow" panose="020B0606020202030204" pitchFamily="34" charset="0"/>
                        </a:rPr>
                        <a:t>pharmacies</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a:latin typeface="Arial Narrow" panose="020B0606020202030204" pitchFamily="34" charset="0"/>
                        </a:rPr>
                        <a:t>Security . </a:t>
                      </a:r>
                      <a:r>
                        <a:rPr lang="es-ES" sz="1600" b="1" dirty="0" err="1">
                          <a:latin typeface="Arial Narrow" panose="020B0606020202030204" pitchFamily="34" charset="0"/>
                        </a:rPr>
                        <a:t>Police</a:t>
                      </a:r>
                      <a:r>
                        <a:rPr lang="es-ES" sz="1600" b="1" dirty="0">
                          <a:latin typeface="Arial Narrow" panose="020B0606020202030204" pitchFamily="34" charset="0"/>
                        </a:rPr>
                        <a:t> and </a:t>
                      </a:r>
                      <a:r>
                        <a:rPr lang="es-ES" sz="1600" b="1" dirty="0" err="1">
                          <a:latin typeface="Arial Narrow" panose="020B0606020202030204" pitchFamily="34" charset="0"/>
                        </a:rPr>
                        <a:t>security</a:t>
                      </a:r>
                      <a:r>
                        <a:rPr lang="es-ES" sz="1600" b="1" dirty="0">
                          <a:latin typeface="Arial Narrow" panose="020B0606020202030204" pitchFamily="34" charset="0"/>
                        </a:rPr>
                        <a:t> staff and </a:t>
                      </a:r>
                      <a:r>
                        <a:rPr lang="es-ES" sz="1600" b="1" dirty="0" err="1">
                          <a:latin typeface="Arial Narrow" panose="020B0606020202030204" pitchFamily="34" charset="0"/>
                        </a:rPr>
                        <a:t>vehicles</a:t>
                      </a:r>
                      <a:r>
                        <a:rPr lang="es-ES" sz="1600" b="1" dirty="0">
                          <a:latin typeface="Arial Narrow" panose="020B0606020202030204" pitchFamily="34" charset="0"/>
                        </a:rPr>
                        <a:t>/1000  </a:t>
                      </a:r>
                      <a:r>
                        <a:rPr lang="es-ES" sz="1600" b="1" dirty="0" err="1">
                          <a:latin typeface="Arial Narrow" panose="020B0606020202030204" pitchFamily="34" charset="0"/>
                        </a:rPr>
                        <a:t>people</a:t>
                      </a:r>
                      <a:endParaRPr lang="es-ES" sz="1600" b="1" dirty="0">
                        <a:latin typeface="Arial Narrow" panose="020B0606020202030204" pitchFamily="34" charset="0"/>
                      </a:endParaRPr>
                    </a:p>
                    <a:p>
                      <a:pPr marL="285750" indent="-285750">
                        <a:buFont typeface="Arial Narrow" panose="020B0606020202030204" pitchFamily="34" charset="0"/>
                        <a:buChar char="−"/>
                      </a:pPr>
                      <a:r>
                        <a:rPr lang="es-ES" sz="1600" b="1" dirty="0">
                          <a:latin typeface="Arial Narrow" panose="020B0606020202030204" pitchFamily="34" charset="0"/>
                        </a:rPr>
                        <a:t>Etc.</a:t>
                      </a:r>
                    </a:p>
                  </a:txBody>
                  <a:tcPr>
                    <a:solidFill>
                      <a:schemeClr val="bg1">
                        <a:alpha val="63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06579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esultado de imagen de beij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29600" cy="1008112"/>
          </a:xfrm>
          <a:solidFill>
            <a:schemeClr val="bg1">
              <a:alpha val="68000"/>
            </a:schemeClr>
          </a:solidFill>
        </p:spPr>
        <p:txBody>
          <a:bodyPr>
            <a:normAutofit fontScale="90000"/>
          </a:bodyPr>
          <a:lstStyle/>
          <a:p>
            <a:r>
              <a:rPr lang="en-US" sz="3200" b="1" dirty="0">
                <a:latin typeface="Arial Narrow" panose="020B0606020202030204" pitchFamily="34" charset="0"/>
              </a:rPr>
              <a:t>BASIC QUALITY INDICATORS AT DESTINATION LEVEL</a:t>
            </a:r>
            <a:br>
              <a:rPr lang="en-US" sz="3200" b="1" dirty="0">
                <a:latin typeface="Arial Narrow" panose="020B0606020202030204" pitchFamily="34" charset="0"/>
              </a:rPr>
            </a:br>
            <a:r>
              <a:rPr lang="en-US" sz="2200" b="1" dirty="0">
                <a:latin typeface="Arial Narrow" panose="020B0606020202030204" pitchFamily="34" charset="0"/>
              </a:rPr>
              <a:t>(Destination Typology)</a:t>
            </a:r>
          </a:p>
        </p:txBody>
      </p:sp>
      <p:graphicFrame>
        <p:nvGraphicFramePr>
          <p:cNvPr id="8" name="Diagram 7"/>
          <p:cNvGraphicFramePr/>
          <p:nvPr>
            <p:extLst>
              <p:ext uri="{D42A27DB-BD31-4B8C-83A1-F6EECF244321}">
                <p14:modId xmlns:p14="http://schemas.microsoft.com/office/powerpoint/2010/main" val="2992867585"/>
              </p:ext>
            </p:extLst>
          </p:nvPr>
        </p:nvGraphicFramePr>
        <p:xfrm>
          <a:off x="395536" y="1556792"/>
          <a:ext cx="8496944"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78398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a:xfrm>
            <a:off x="447945" y="1340768"/>
            <a:ext cx="8229600" cy="5289457"/>
          </a:xfrm>
          <a:solidFill>
            <a:schemeClr val="tx2">
              <a:lumMod val="20000"/>
              <a:lumOff val="80000"/>
              <a:alpha val="52000"/>
            </a:schemeClr>
          </a:solidFill>
          <a:ln>
            <a:noFill/>
          </a:ln>
        </p:spPr>
        <p:txBody>
          <a:bodyPr/>
          <a:lstStyle/>
          <a:p>
            <a:r>
              <a:rPr lang="es-ES" sz="1800" b="1" u="sng" dirty="0">
                <a:latin typeface="Arial Narrow" panose="020B0606020202030204" pitchFamily="34" charset="0"/>
              </a:rPr>
              <a:t>QUALITY BRANDS: </a:t>
            </a:r>
            <a:r>
              <a:rPr lang="es-ES" sz="1800" dirty="0"/>
              <a:t>	</a:t>
            </a:r>
          </a:p>
          <a:p>
            <a:pPr lvl="1">
              <a:buFont typeface="Wingdings" panose="05000000000000000000" pitchFamily="2" charset="2"/>
              <a:buChar char="Ø"/>
            </a:pPr>
            <a:r>
              <a:rPr lang="es-ES" sz="1400" dirty="0" err="1"/>
              <a:t>Product</a:t>
            </a:r>
            <a:r>
              <a:rPr lang="es-ES" sz="1400" dirty="0"/>
              <a:t> </a:t>
            </a:r>
            <a:r>
              <a:rPr lang="es-ES" sz="1400" dirty="0" err="1"/>
              <a:t>brands</a:t>
            </a:r>
            <a:r>
              <a:rPr lang="es-ES" sz="1400" dirty="0"/>
              <a:t>: represents a single destination or a product :</a:t>
            </a:r>
          </a:p>
          <a:p>
            <a:pPr marL="0" indent="0">
              <a:buNone/>
            </a:pPr>
            <a:endParaRPr lang="es-ES" sz="1800" dirty="0"/>
          </a:p>
          <a:p>
            <a:pPr marL="0" indent="0">
              <a:buNone/>
            </a:pPr>
            <a:r>
              <a:rPr lang="es-ES" sz="1800" dirty="0"/>
              <a:t>	</a:t>
            </a:r>
          </a:p>
          <a:p>
            <a:pPr marL="0" indent="0">
              <a:buNone/>
            </a:pPr>
            <a:endParaRPr lang="es-ES" sz="1800" dirty="0"/>
          </a:p>
          <a:p>
            <a:pPr marL="0" indent="0">
              <a:buNone/>
            </a:pPr>
            <a:r>
              <a:rPr lang="es-ES" sz="1800" dirty="0"/>
              <a:t>   </a:t>
            </a:r>
          </a:p>
          <a:p>
            <a:pPr lvl="1">
              <a:buFont typeface="Wingdings" panose="05000000000000000000" pitchFamily="2" charset="2"/>
              <a:buChar char="Ø"/>
            </a:pPr>
            <a:r>
              <a:rPr lang="es-ES" sz="1400" dirty="0"/>
              <a:t>	</a:t>
            </a:r>
            <a:r>
              <a:rPr lang="es-ES" sz="1400" dirty="0" err="1"/>
              <a:t>Prestige</a:t>
            </a:r>
            <a:r>
              <a:rPr lang="es-ES" sz="1400" dirty="0"/>
              <a:t> </a:t>
            </a:r>
            <a:r>
              <a:rPr lang="es-ES" sz="1400" dirty="0" err="1"/>
              <a:t>brands</a:t>
            </a:r>
            <a:r>
              <a:rPr lang="es-ES" sz="1400" dirty="0"/>
              <a:t>: represents top or near-top of the quality:</a:t>
            </a:r>
          </a:p>
          <a:p>
            <a:pPr marL="0" indent="0">
              <a:buNone/>
            </a:pPr>
            <a:endParaRPr lang="es-ES" sz="1800" dirty="0"/>
          </a:p>
          <a:p>
            <a:pPr marL="0" indent="0">
              <a:buNone/>
            </a:pPr>
            <a:endParaRPr lang="es-ES" sz="1800" dirty="0"/>
          </a:p>
          <a:p>
            <a:pPr marL="0" indent="0">
              <a:buNone/>
            </a:pPr>
            <a:endParaRPr lang="es-ES" sz="1800" dirty="0"/>
          </a:p>
          <a:p>
            <a:pPr marL="0" indent="0">
              <a:buNone/>
            </a:pPr>
            <a:endParaRPr lang="es-ES" sz="1800" dirty="0"/>
          </a:p>
          <a:p>
            <a:pPr lvl="1">
              <a:buFont typeface="Wingdings" panose="05000000000000000000" pitchFamily="2" charset="2"/>
              <a:buChar char="Ø"/>
            </a:pPr>
            <a:r>
              <a:rPr lang="es-ES" sz="1400" dirty="0"/>
              <a:t>	</a:t>
            </a:r>
            <a:r>
              <a:rPr lang="es-ES" sz="1400" dirty="0" err="1"/>
              <a:t>Conformity</a:t>
            </a:r>
            <a:r>
              <a:rPr lang="es-ES" sz="1400" dirty="0"/>
              <a:t> seals:</a:t>
            </a:r>
          </a:p>
          <a:p>
            <a:pPr marL="0" indent="0">
              <a:buNone/>
            </a:pPr>
            <a:endParaRPr lang="es-ES" sz="1800" dirty="0"/>
          </a:p>
          <a:p>
            <a:pPr marL="0" indent="0">
              <a:buNone/>
            </a:pPr>
            <a:endParaRPr lang="es-ES" sz="1800" dirty="0"/>
          </a:p>
          <a:p>
            <a:pPr marL="457200" lvl="1" indent="0">
              <a:buNone/>
            </a:pPr>
            <a:r>
              <a:rPr lang="es-ES" sz="1400"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067" y="2132856"/>
            <a:ext cx="1314450"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0024" y="2161476"/>
            <a:ext cx="108585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9449" y="2161476"/>
            <a:ext cx="78105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8515" y="2132856"/>
            <a:ext cx="904875"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5268" y="2037651"/>
            <a:ext cx="1028700"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8304" y="1999551"/>
            <a:ext cx="11144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5967" y="3837434"/>
            <a:ext cx="135255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88518" y="3694559"/>
            <a:ext cx="1276350"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43014" y="3677840"/>
            <a:ext cx="1066800"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57040" y="3677840"/>
            <a:ext cx="10001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99680" y="3630215"/>
            <a:ext cx="11525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4067" y="5401514"/>
            <a:ext cx="17716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3449" y="5280138"/>
            <a:ext cx="704850"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8281" y="5468539"/>
            <a:ext cx="895350"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09814" y="5465455"/>
            <a:ext cx="13335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28496" y="5255905"/>
            <a:ext cx="1123950" cy="112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itle 1"/>
          <p:cNvSpPr txBox="1">
            <a:spLocks/>
          </p:cNvSpPr>
          <p:nvPr/>
        </p:nvSpPr>
        <p:spPr bwMode="auto">
          <a:xfrm>
            <a:off x="491156" y="217575"/>
            <a:ext cx="8229600" cy="1008112"/>
          </a:xfrm>
          <a:prstGeom prst="rect">
            <a:avLst/>
          </a:prstGeom>
          <a:solidFill>
            <a:schemeClr val="tx2">
              <a:lumMod val="20000"/>
              <a:lumOff val="80000"/>
              <a:alpha val="68000"/>
            </a:schemeClr>
          </a:solid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r>
              <a:rPr lang="es-ES" sz="3200" b="1">
                <a:latin typeface="Arial Narrow" panose="020B0606020202030204" pitchFamily="34" charset="0"/>
              </a:rPr>
              <a:t>PROMOTING AND COMMUNICATING QUALITY</a:t>
            </a:r>
            <a:endParaRPr lang="en-US" sz="3200" b="1" dirty="0">
              <a:latin typeface="Arial Narrow" panose="020B0606020202030204" pitchFamily="34" charset="0"/>
            </a:endParaRPr>
          </a:p>
        </p:txBody>
      </p:sp>
    </p:spTree>
    <p:extLst>
      <p:ext uri="{BB962C8B-B14F-4D97-AF65-F5344CB8AC3E}">
        <p14:creationId xmlns:p14="http://schemas.microsoft.com/office/powerpoint/2010/main" val="3859392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4" y="-1"/>
            <a:ext cx="9158444"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67544" y="332656"/>
            <a:ext cx="8229600" cy="1143000"/>
          </a:xfrm>
          <a:solidFill>
            <a:schemeClr val="bg1">
              <a:alpha val="85000"/>
            </a:schemeClr>
          </a:solidFill>
        </p:spPr>
        <p:txBody>
          <a:bodyPr/>
          <a:lstStyle/>
          <a:p>
            <a:r>
              <a:rPr lang="en-US" sz="3200" b="1" dirty="0">
                <a:solidFill>
                  <a:srgbClr val="050A0F"/>
                </a:solidFill>
                <a:latin typeface="Arial Narrow" panose="020B0606020202030204" pitchFamily="34" charset="0"/>
              </a:rPr>
              <a:t>POSITIONING TOURISM ON THE URBAN AGENDA</a:t>
            </a:r>
            <a:br>
              <a:rPr lang="en-US" sz="3200" b="1" dirty="0">
                <a:solidFill>
                  <a:srgbClr val="050A0F"/>
                </a:solidFill>
                <a:latin typeface="Arial Narrow" panose="020B0606020202030204" pitchFamily="34" charset="0"/>
              </a:rPr>
            </a:br>
            <a:r>
              <a:rPr lang="en-US" sz="2400" b="1" dirty="0">
                <a:solidFill>
                  <a:srgbClr val="050A0F"/>
                </a:solidFill>
                <a:latin typeface="Arial Narrow" panose="020B0606020202030204" pitchFamily="34" charset="0"/>
              </a:rPr>
              <a:t>NEW PARADIGMS</a:t>
            </a:r>
            <a:endParaRPr lang="es-ES" sz="2400" dirty="0">
              <a:solidFill>
                <a:srgbClr val="050A0F"/>
              </a:solidFill>
            </a:endParaRPr>
          </a:p>
        </p:txBody>
      </p:sp>
      <p:sp>
        <p:nvSpPr>
          <p:cNvPr id="7" name="TextBox 6"/>
          <p:cNvSpPr txBox="1"/>
          <p:nvPr/>
        </p:nvSpPr>
        <p:spPr>
          <a:xfrm>
            <a:off x="467544" y="1772816"/>
            <a:ext cx="8208912" cy="4739759"/>
          </a:xfrm>
          <a:prstGeom prst="rect">
            <a:avLst/>
          </a:prstGeom>
          <a:solidFill>
            <a:schemeClr val="bg1">
              <a:alpha val="80000"/>
            </a:schemeClr>
          </a:solidFill>
        </p:spPr>
        <p:txBody>
          <a:bodyPr wrap="square" rtlCol="0">
            <a:spAutoFit/>
          </a:bodyPr>
          <a:lstStyle/>
          <a:p>
            <a:r>
              <a:rPr lang="en-US" sz="3200" b="1" dirty="0">
                <a:solidFill>
                  <a:srgbClr val="050A0F"/>
                </a:solidFill>
                <a:latin typeface="Arial Narrow" panose="020B0606020202030204" pitchFamily="34" charset="0"/>
              </a:rPr>
              <a:t>Opportunities:</a:t>
            </a:r>
            <a:br>
              <a:rPr lang="en-US" sz="2800" b="1" dirty="0">
                <a:solidFill>
                  <a:srgbClr val="050A0F"/>
                </a:solidFill>
                <a:latin typeface="Arial Narrow" panose="020B0606020202030204" pitchFamily="34" charset="0"/>
              </a:rPr>
            </a:br>
            <a:endParaRPr lang="en-US" sz="2800" b="1" dirty="0">
              <a:solidFill>
                <a:srgbClr val="050A0F"/>
              </a:solidFill>
              <a:latin typeface="Arial Narrow" panose="020B0606020202030204" pitchFamily="34" charset="0"/>
            </a:endParaRPr>
          </a:p>
          <a:p>
            <a:pPr marL="285750" indent="-285750">
              <a:buFont typeface="Arial" panose="020B0604020202020204" pitchFamily="34" charset="0"/>
              <a:buChar char="•"/>
            </a:pPr>
            <a:r>
              <a:rPr lang="en-US" sz="2200" b="1" dirty="0">
                <a:solidFill>
                  <a:srgbClr val="050A0F"/>
                </a:solidFill>
                <a:latin typeface="Arial Narrow" panose="020B0606020202030204" pitchFamily="34" charset="0"/>
              </a:rPr>
              <a:t>Volume of city tourism grew by more than 50 % between  2005  – 2015</a:t>
            </a:r>
            <a:r>
              <a:rPr lang="en-US" sz="2200" dirty="0">
                <a:solidFill>
                  <a:srgbClr val="050A0F"/>
                </a:solidFill>
                <a:latin typeface="Arial Narrow" panose="020B0606020202030204" pitchFamily="34" charset="0"/>
              </a:rPr>
              <a:t>.</a:t>
            </a:r>
            <a:br>
              <a:rPr lang="en-US" sz="2200" b="1" dirty="0">
                <a:solidFill>
                  <a:srgbClr val="050A0F"/>
                </a:solidFill>
                <a:latin typeface="Arial Narrow" panose="020B0606020202030204" pitchFamily="34" charset="0"/>
              </a:rPr>
            </a:br>
            <a:endParaRPr lang="en-US" sz="2200" b="1" dirty="0">
              <a:solidFill>
                <a:srgbClr val="050A0F"/>
              </a:solidFill>
              <a:latin typeface="Arial Narrow" panose="020B0606020202030204" pitchFamily="34" charset="0"/>
            </a:endParaRPr>
          </a:p>
          <a:p>
            <a:pPr marL="285750" indent="-285750" algn="just">
              <a:buFont typeface="Arial" panose="020B0604020202020204" pitchFamily="34" charset="0"/>
              <a:buChar char="•"/>
            </a:pPr>
            <a:r>
              <a:rPr lang="en-US" sz="2200" b="1" dirty="0">
                <a:solidFill>
                  <a:srgbClr val="050A0F"/>
                </a:solidFill>
                <a:latin typeface="Arial Narrow" panose="020B0606020202030204" pitchFamily="34" charset="0"/>
              </a:rPr>
              <a:t>City tourism is </a:t>
            </a:r>
            <a:r>
              <a:rPr lang="en-US" sz="2200" b="1" u="sng" dirty="0">
                <a:solidFill>
                  <a:srgbClr val="FF0000"/>
                </a:solidFill>
                <a:latin typeface="Arial Narrow" panose="020B0606020202030204" pitchFamily="34" charset="0"/>
              </a:rPr>
              <a:t>growing:</a:t>
            </a:r>
          </a:p>
          <a:p>
            <a:pPr marL="742950" lvl="1" indent="-285750" algn="just">
              <a:buFont typeface="Wingdings" panose="05000000000000000000" pitchFamily="2" charset="2"/>
              <a:buChar char="Ø"/>
            </a:pPr>
            <a:r>
              <a:rPr lang="en-US" sz="2200" b="1" dirty="0">
                <a:solidFill>
                  <a:srgbClr val="050A0F"/>
                </a:solidFill>
                <a:latin typeface="Arial Narrow" panose="020B0606020202030204" pitchFamily="34" charset="0"/>
              </a:rPr>
              <a:t>Urbanization rate is very high – Cities accommodate more than 50 % of  the world population. By 2025, 600 cities will generate approximately 65 % of the world economic growth (UNHABITAT);</a:t>
            </a:r>
          </a:p>
          <a:p>
            <a:pPr marL="800100" lvl="1" indent="-342900" algn="just">
              <a:buFont typeface="Wingdings" panose="05000000000000000000" pitchFamily="2" charset="2"/>
              <a:buChar char="Ø"/>
            </a:pPr>
            <a:r>
              <a:rPr lang="en-US" sz="2200" b="1" dirty="0">
                <a:solidFill>
                  <a:srgbClr val="050A0F"/>
                </a:solidFill>
                <a:latin typeface="Arial Narrow" panose="020B0606020202030204" pitchFamily="34" charset="0"/>
              </a:rPr>
              <a:t>Increased global mobility, information boom, accessible tourism products, knowledge sharing and digital platforms;</a:t>
            </a:r>
          </a:p>
          <a:p>
            <a:pPr marL="742950" lvl="1" indent="-285750" algn="just">
              <a:buFont typeface="Wingdings" panose="05000000000000000000" pitchFamily="2" charset="2"/>
              <a:buChar char="Ø"/>
            </a:pPr>
            <a:r>
              <a:rPr lang="en-US" sz="2200" b="1" dirty="0">
                <a:solidFill>
                  <a:srgbClr val="050A0F"/>
                </a:solidFill>
                <a:latin typeface="Arial Narrow" panose="020B0606020202030204" pitchFamily="34" charset="0"/>
              </a:rPr>
              <a:t>Short break destinations with diversified attractions: culture, art, meetings, shopping, gastronomy, landscape, smart cities, etc.</a:t>
            </a:r>
            <a:br>
              <a:rPr lang="en-US" b="1" dirty="0">
                <a:solidFill>
                  <a:srgbClr val="050A0F"/>
                </a:solidFill>
                <a:latin typeface="Arial Narrow" panose="020B0606020202030204" pitchFamily="34" charset="0"/>
              </a:rPr>
            </a:br>
            <a:endParaRPr lang="en-US" sz="2200" b="1" dirty="0">
              <a:solidFill>
                <a:srgbClr val="050A0F"/>
              </a:solidFill>
              <a:latin typeface="Arial Narrow" panose="020B0606020202030204" pitchFamily="34" charset="0"/>
            </a:endParaRPr>
          </a:p>
        </p:txBody>
      </p:sp>
    </p:spTree>
    <p:extLst>
      <p:ext uri="{BB962C8B-B14F-4D97-AF65-F5344CB8AC3E}">
        <p14:creationId xmlns:p14="http://schemas.microsoft.com/office/powerpoint/2010/main" val="30025939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4" y="-1"/>
            <a:ext cx="9158444"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332656"/>
            <a:ext cx="8229600" cy="1143000"/>
          </a:xfrm>
          <a:solidFill>
            <a:schemeClr val="bg1">
              <a:alpha val="86000"/>
            </a:schemeClr>
          </a:solidFill>
        </p:spPr>
        <p:txBody>
          <a:bodyPr/>
          <a:lstStyle/>
          <a:p>
            <a:r>
              <a:rPr lang="en-US" sz="2800" b="1" dirty="0">
                <a:solidFill>
                  <a:srgbClr val="050A0F"/>
                </a:solidFill>
                <a:latin typeface="Arial Narrow" panose="020B0606020202030204" pitchFamily="34" charset="0"/>
              </a:rPr>
              <a:t>POSITIONING TOURISM ON THE URBAN</a:t>
            </a:r>
            <a:br>
              <a:rPr lang="en-US" sz="2800" b="1" dirty="0">
                <a:solidFill>
                  <a:srgbClr val="050A0F"/>
                </a:solidFill>
                <a:latin typeface="Arial Narrow" panose="020B0606020202030204" pitchFamily="34" charset="0"/>
              </a:rPr>
            </a:br>
            <a:r>
              <a:rPr lang="en-US" sz="2800" b="1" dirty="0">
                <a:solidFill>
                  <a:srgbClr val="050A0F"/>
                </a:solidFill>
                <a:latin typeface="Arial Narrow" panose="020B0606020202030204" pitchFamily="34" charset="0"/>
              </a:rPr>
              <a:t>AGENDA </a:t>
            </a:r>
            <a:endParaRPr lang="es-ES" sz="2800" dirty="0">
              <a:solidFill>
                <a:srgbClr val="050A0F"/>
              </a:solidFill>
            </a:endParaRPr>
          </a:p>
        </p:txBody>
      </p:sp>
      <p:sp>
        <p:nvSpPr>
          <p:cNvPr id="7" name="TextBox 6"/>
          <p:cNvSpPr txBox="1"/>
          <p:nvPr/>
        </p:nvSpPr>
        <p:spPr>
          <a:xfrm>
            <a:off x="467544" y="1772816"/>
            <a:ext cx="8208912" cy="4647426"/>
          </a:xfrm>
          <a:prstGeom prst="rect">
            <a:avLst/>
          </a:prstGeom>
          <a:solidFill>
            <a:schemeClr val="bg1">
              <a:alpha val="86000"/>
            </a:schemeClr>
          </a:solidFill>
        </p:spPr>
        <p:txBody>
          <a:bodyPr wrap="square" rtlCol="0">
            <a:spAutoFit/>
          </a:bodyPr>
          <a:lstStyle/>
          <a:p>
            <a:pPr algn="just"/>
            <a:r>
              <a:rPr lang="en-US" sz="3200" b="1" dirty="0">
                <a:solidFill>
                  <a:srgbClr val="050A0F"/>
                </a:solidFill>
                <a:latin typeface="Arial Narrow" panose="020B0606020202030204" pitchFamily="34" charset="0"/>
              </a:rPr>
              <a:t>Opportunities:</a:t>
            </a:r>
          </a:p>
          <a:p>
            <a:pPr marL="800100" lvl="1" indent="-342900" algn="just">
              <a:buFont typeface="Arial" panose="020B0604020202020204" pitchFamily="34" charset="0"/>
              <a:buChar char="•"/>
            </a:pPr>
            <a:r>
              <a:rPr lang="en-US" sz="2200" b="1" dirty="0">
                <a:solidFill>
                  <a:srgbClr val="050A0F"/>
                </a:solidFill>
                <a:latin typeface="Arial Narrow" panose="020B0606020202030204" pitchFamily="34" charset="0"/>
              </a:rPr>
              <a:t>Cities contribute to </a:t>
            </a:r>
            <a:r>
              <a:rPr lang="en-US" sz="2200" b="1" u="sng" dirty="0">
                <a:solidFill>
                  <a:srgbClr val="FF0000"/>
                </a:solidFill>
                <a:latin typeface="Arial Narrow" panose="020B0606020202030204" pitchFamily="34" charset="0"/>
              </a:rPr>
              <a:t>global tourism</a:t>
            </a:r>
            <a:r>
              <a:rPr lang="en-US" sz="2200" b="1" dirty="0">
                <a:solidFill>
                  <a:srgbClr val="050A0F"/>
                </a:solidFill>
                <a:latin typeface="Arial Narrow" panose="020B0606020202030204" pitchFamily="34" charset="0"/>
              </a:rPr>
              <a:t>: 80 % of the tourists are generated from cities;</a:t>
            </a:r>
          </a:p>
          <a:p>
            <a:pPr marL="800100" lvl="1" indent="-342900" algn="just">
              <a:buFont typeface="Arial" panose="020B0604020202020204" pitchFamily="34" charset="0"/>
              <a:buChar char="•"/>
            </a:pPr>
            <a:r>
              <a:rPr lang="en-US" sz="2200" b="1" dirty="0">
                <a:solidFill>
                  <a:srgbClr val="050A0F"/>
                </a:solidFill>
                <a:latin typeface="Arial Narrow" panose="020B0606020202030204" pitchFamily="34" charset="0"/>
              </a:rPr>
              <a:t>Constitutes a central component in economy, social life and the geography of urban areas. It is an </a:t>
            </a:r>
            <a:r>
              <a:rPr lang="en-US" sz="2200" b="1" u="sng" dirty="0">
                <a:solidFill>
                  <a:srgbClr val="FF0000"/>
                </a:solidFill>
                <a:latin typeface="Arial Narrow" panose="020B0606020202030204" pitchFamily="34" charset="0"/>
              </a:rPr>
              <a:t>economic activity</a:t>
            </a:r>
            <a:r>
              <a:rPr lang="en-US" sz="2200" b="1" dirty="0">
                <a:solidFill>
                  <a:srgbClr val="FF0000"/>
                </a:solidFill>
                <a:latin typeface="Arial Narrow" panose="020B0606020202030204" pitchFamily="34" charset="0"/>
              </a:rPr>
              <a:t>  </a:t>
            </a:r>
            <a:r>
              <a:rPr lang="en-US" sz="2200" b="1" dirty="0">
                <a:solidFill>
                  <a:srgbClr val="050A0F"/>
                </a:solidFill>
                <a:latin typeface="Arial Narrow" panose="020B0606020202030204" pitchFamily="34" charset="0"/>
              </a:rPr>
              <a:t>with a high potential to stimulate local economic growth  because of its complementarity with other economic activities (GDP, job creation, foreign exchange and services exports);</a:t>
            </a:r>
          </a:p>
          <a:p>
            <a:pPr marL="800100" lvl="1" indent="-342900" algn="just">
              <a:buFont typeface="Arial" panose="020B0604020202020204" pitchFamily="34" charset="0"/>
              <a:buChar char="•"/>
            </a:pPr>
            <a:r>
              <a:rPr lang="en-US" sz="2200" b="1" dirty="0">
                <a:solidFill>
                  <a:srgbClr val="050A0F"/>
                </a:solidFill>
                <a:latin typeface="Arial Narrow" panose="020B0606020202030204" pitchFamily="34" charset="0"/>
              </a:rPr>
              <a:t>It creates </a:t>
            </a:r>
            <a:r>
              <a:rPr lang="en-US" sz="2200" b="1" u="sng" dirty="0">
                <a:solidFill>
                  <a:srgbClr val="FF0000"/>
                </a:solidFill>
                <a:latin typeface="Arial Narrow" panose="020B0606020202030204" pitchFamily="34" charset="0"/>
              </a:rPr>
              <a:t>spatial dynamics</a:t>
            </a:r>
            <a:r>
              <a:rPr lang="en-US" sz="2200" b="1" dirty="0">
                <a:solidFill>
                  <a:srgbClr val="FF0000"/>
                </a:solidFill>
                <a:latin typeface="Arial Narrow" panose="020B0606020202030204" pitchFamily="34" charset="0"/>
              </a:rPr>
              <a:t> </a:t>
            </a:r>
            <a:r>
              <a:rPr lang="en-US" sz="2200" b="1" dirty="0">
                <a:solidFill>
                  <a:srgbClr val="050A0F"/>
                </a:solidFill>
                <a:latin typeface="Arial Narrow" panose="020B0606020202030204" pitchFamily="34" charset="0"/>
              </a:rPr>
              <a:t>for transforming the urban landscape through the rejuvenation of public space, public infrastructure and connectivity, development of local amenities and recreational facilities thus improving the quality of life for the local community.</a:t>
            </a:r>
          </a:p>
          <a:p>
            <a:pPr lvl="1" algn="just"/>
            <a:endParaRPr lang="en-US" sz="2200" b="1" dirty="0">
              <a:solidFill>
                <a:srgbClr val="050A0F"/>
              </a:solidFill>
              <a:latin typeface="Arial Narrow" panose="020B0606020202030204" pitchFamily="34" charset="0"/>
            </a:endParaRPr>
          </a:p>
        </p:txBody>
      </p:sp>
    </p:spTree>
    <p:extLst>
      <p:ext uri="{BB962C8B-B14F-4D97-AF65-F5344CB8AC3E}">
        <p14:creationId xmlns:p14="http://schemas.microsoft.com/office/powerpoint/2010/main" val="35915670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40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332656"/>
            <a:ext cx="8229600" cy="1143000"/>
          </a:xfrm>
          <a:solidFill>
            <a:schemeClr val="bg1">
              <a:alpha val="86000"/>
            </a:schemeClr>
          </a:solidFill>
        </p:spPr>
        <p:txBody>
          <a:bodyPr/>
          <a:lstStyle/>
          <a:p>
            <a:r>
              <a:rPr lang="en-US" sz="3200" b="1" dirty="0">
                <a:solidFill>
                  <a:srgbClr val="050A0F"/>
                </a:solidFill>
                <a:latin typeface="Arial Narrow" panose="020B0606020202030204" pitchFamily="34" charset="0"/>
              </a:rPr>
              <a:t>POSITIONING TOURISM ON THE URBAN AGENDA</a:t>
            </a:r>
            <a:endParaRPr lang="es-ES" sz="3200" dirty="0">
              <a:solidFill>
                <a:srgbClr val="050A0F"/>
              </a:solidFill>
            </a:endParaRPr>
          </a:p>
        </p:txBody>
      </p:sp>
      <p:sp>
        <p:nvSpPr>
          <p:cNvPr id="7" name="TextBox 6"/>
          <p:cNvSpPr txBox="1"/>
          <p:nvPr/>
        </p:nvSpPr>
        <p:spPr>
          <a:xfrm>
            <a:off x="467544" y="1772816"/>
            <a:ext cx="8208912" cy="4647426"/>
          </a:xfrm>
          <a:prstGeom prst="rect">
            <a:avLst/>
          </a:prstGeom>
          <a:solidFill>
            <a:schemeClr val="bg1">
              <a:alpha val="89000"/>
            </a:schemeClr>
          </a:solidFill>
        </p:spPr>
        <p:txBody>
          <a:bodyPr wrap="square" rtlCol="0">
            <a:spAutoFit/>
          </a:bodyPr>
          <a:lstStyle/>
          <a:p>
            <a:pPr algn="just"/>
            <a:r>
              <a:rPr lang="en-US" sz="3200" b="1" dirty="0">
                <a:solidFill>
                  <a:srgbClr val="050A0F"/>
                </a:solidFill>
                <a:latin typeface="Arial Narrow" panose="020B0606020202030204" pitchFamily="34" charset="0"/>
              </a:rPr>
              <a:t>Challenges:</a:t>
            </a:r>
          </a:p>
          <a:p>
            <a:pPr marL="800100" lvl="1" indent="-342900" algn="just">
              <a:buFont typeface="Arial" panose="020B0604020202020204" pitchFamily="34" charset="0"/>
              <a:buChar char="•"/>
            </a:pPr>
            <a:r>
              <a:rPr lang="en-US" sz="2200" b="1" u="sng" dirty="0">
                <a:solidFill>
                  <a:srgbClr val="FF0000"/>
                </a:solidFill>
                <a:latin typeface="Arial Narrow" panose="020B0606020202030204" pitchFamily="34" charset="0"/>
              </a:rPr>
              <a:t>Greater competition</a:t>
            </a:r>
            <a:r>
              <a:rPr lang="en-US" sz="2200" b="1" dirty="0">
                <a:solidFill>
                  <a:srgbClr val="FF0000"/>
                </a:solidFill>
                <a:latin typeface="Arial Narrow" panose="020B0606020202030204" pitchFamily="34" charset="0"/>
              </a:rPr>
              <a:t> </a:t>
            </a:r>
            <a:r>
              <a:rPr lang="en-US" sz="2200" b="1" dirty="0">
                <a:solidFill>
                  <a:srgbClr val="050A0F"/>
                </a:solidFill>
                <a:latin typeface="Arial Narrow" panose="020B0606020202030204" pitchFamily="34" charset="0"/>
              </a:rPr>
              <a:t>of products and services with lower profit margins,</a:t>
            </a:r>
          </a:p>
          <a:p>
            <a:pPr marL="800100" lvl="1" indent="-342900" algn="just">
              <a:buFont typeface="Arial" panose="020B0604020202020204" pitchFamily="34" charset="0"/>
              <a:buChar char="•"/>
            </a:pPr>
            <a:r>
              <a:rPr lang="en-US" sz="2200" b="1" dirty="0">
                <a:solidFill>
                  <a:srgbClr val="050A0F"/>
                </a:solidFill>
                <a:latin typeface="Arial Narrow" panose="020B0606020202030204" pitchFamily="34" charset="0"/>
              </a:rPr>
              <a:t>City tourism will have </a:t>
            </a:r>
            <a:r>
              <a:rPr lang="en-US" sz="2200" b="1" u="sng" dirty="0">
                <a:solidFill>
                  <a:srgbClr val="FF0000"/>
                </a:solidFill>
                <a:latin typeface="Arial Narrow" panose="020B0606020202030204" pitchFamily="34" charset="0"/>
              </a:rPr>
              <a:t>better brands than destinations </a:t>
            </a:r>
            <a:r>
              <a:rPr lang="en-US" sz="2200" b="1" dirty="0">
                <a:solidFill>
                  <a:srgbClr val="050A0F"/>
                </a:solidFill>
                <a:latin typeface="Arial Narrow" panose="020B0606020202030204" pitchFamily="34" charset="0"/>
              </a:rPr>
              <a:t>at national level. Promotional budget shifts from country to city levels;</a:t>
            </a:r>
          </a:p>
          <a:p>
            <a:pPr marL="800100" lvl="1" indent="-342900" algn="just">
              <a:buFont typeface="Arial" panose="020B0604020202020204" pitchFamily="34" charset="0"/>
              <a:buChar char="•"/>
            </a:pPr>
            <a:r>
              <a:rPr lang="en-US" sz="2200" b="1" u="sng" dirty="0">
                <a:solidFill>
                  <a:srgbClr val="FF0000"/>
                </a:solidFill>
                <a:latin typeface="Arial Narrow" panose="020B0606020202030204" pitchFamily="34" charset="0"/>
              </a:rPr>
              <a:t>Immediate inconveniences</a:t>
            </a:r>
            <a:r>
              <a:rPr lang="en-US" sz="2200" b="1" dirty="0">
                <a:solidFill>
                  <a:srgbClr val="050A0F"/>
                </a:solidFill>
                <a:latin typeface="Arial Narrow" panose="020B0606020202030204" pitchFamily="34" charset="0"/>
              </a:rPr>
              <a:t>: Environmental, social, cultural issues -  pollution, congestion, overuse of public amenities, visitor-resident tension, crime, </a:t>
            </a:r>
            <a:r>
              <a:rPr lang="en-US" sz="2200" b="1" dirty="0" err="1">
                <a:solidFill>
                  <a:srgbClr val="050A0F"/>
                </a:solidFill>
                <a:latin typeface="Arial Narrow" panose="020B0606020202030204" pitchFamily="34" charset="0"/>
              </a:rPr>
              <a:t>etc</a:t>
            </a:r>
            <a:r>
              <a:rPr lang="en-US" sz="2200" b="1" dirty="0">
                <a:solidFill>
                  <a:srgbClr val="050A0F"/>
                </a:solidFill>
                <a:latin typeface="Arial Narrow" panose="020B0606020202030204" pitchFamily="34" charset="0"/>
              </a:rPr>
              <a:t>;</a:t>
            </a:r>
          </a:p>
          <a:p>
            <a:pPr marL="800100" lvl="1" indent="-342900" algn="just">
              <a:buFont typeface="Arial" panose="020B0604020202020204" pitchFamily="34" charset="0"/>
              <a:buChar char="•"/>
            </a:pPr>
            <a:r>
              <a:rPr lang="en-US" sz="2200" b="1" u="sng" dirty="0">
                <a:solidFill>
                  <a:srgbClr val="FF0000"/>
                </a:solidFill>
                <a:latin typeface="Arial Narrow" panose="020B0606020202030204" pitchFamily="34" charset="0"/>
              </a:rPr>
              <a:t>Detrimental effects</a:t>
            </a:r>
            <a:r>
              <a:rPr lang="en-US" sz="2200" b="1" dirty="0">
                <a:solidFill>
                  <a:srgbClr val="050A0F"/>
                </a:solidFill>
                <a:latin typeface="Arial Narrow" panose="020B0606020202030204" pitchFamily="34" charset="0"/>
              </a:rPr>
              <a:t>: “tourism can destroy tourism”, </a:t>
            </a:r>
            <a:r>
              <a:rPr lang="en-US" sz="2200" b="1" dirty="0" err="1">
                <a:solidFill>
                  <a:srgbClr val="050A0F"/>
                </a:solidFill>
                <a:latin typeface="Arial Narrow" panose="020B0606020202030204" pitchFamily="34" charset="0"/>
              </a:rPr>
              <a:t>turistificación</a:t>
            </a:r>
            <a:r>
              <a:rPr lang="en-US" sz="2200" b="1" dirty="0">
                <a:solidFill>
                  <a:srgbClr val="050A0F"/>
                </a:solidFill>
                <a:latin typeface="Arial Narrow" panose="020B0606020202030204" pitchFamily="34" charset="0"/>
              </a:rPr>
              <a:t> and erosion of quality visitor experience;</a:t>
            </a:r>
          </a:p>
          <a:p>
            <a:pPr marL="800100" lvl="1" indent="-342900" algn="just">
              <a:buFont typeface="Arial" panose="020B0604020202020204" pitchFamily="34" charset="0"/>
              <a:buChar char="•"/>
            </a:pPr>
            <a:r>
              <a:rPr lang="en-US" sz="2200" b="1" dirty="0">
                <a:solidFill>
                  <a:srgbClr val="050A0F"/>
                </a:solidFill>
                <a:latin typeface="Arial Narrow" panose="020B0606020202030204" pitchFamily="34" charset="0"/>
              </a:rPr>
              <a:t>Mature city destinations and emerging cities </a:t>
            </a:r>
            <a:r>
              <a:rPr lang="en-US" sz="2200" b="1" u="sng" dirty="0">
                <a:solidFill>
                  <a:srgbClr val="FF0000"/>
                </a:solidFill>
                <a:latin typeface="Arial Narrow" panose="020B0606020202030204" pitchFamily="34" charset="0"/>
              </a:rPr>
              <a:t>need different strategies</a:t>
            </a:r>
            <a:r>
              <a:rPr lang="en-US" sz="2200" b="1" dirty="0">
                <a:solidFill>
                  <a:srgbClr val="FF0000"/>
                </a:solidFill>
                <a:latin typeface="Arial Narrow" panose="020B0606020202030204" pitchFamily="34" charset="0"/>
              </a:rPr>
              <a:t>,</a:t>
            </a:r>
            <a:r>
              <a:rPr lang="en-US" sz="2200" b="1" dirty="0">
                <a:solidFill>
                  <a:srgbClr val="050A0F"/>
                </a:solidFill>
                <a:latin typeface="Arial Narrow" panose="020B0606020202030204" pitchFamily="34" charset="0"/>
              </a:rPr>
              <a:t> growth policies vs. lack of integration instruments;</a:t>
            </a:r>
            <a:br>
              <a:rPr lang="en-US" sz="1200" b="1" dirty="0">
                <a:solidFill>
                  <a:srgbClr val="050A0F"/>
                </a:solidFill>
                <a:latin typeface="Arial Narrow" panose="020B0606020202030204" pitchFamily="34" charset="0"/>
              </a:rPr>
            </a:br>
            <a:endParaRPr lang="en-US" sz="2200" b="1" dirty="0">
              <a:solidFill>
                <a:srgbClr val="050A0F"/>
              </a:solidFill>
              <a:latin typeface="Arial Narrow" panose="020B0606020202030204" pitchFamily="34" charset="0"/>
            </a:endParaRPr>
          </a:p>
        </p:txBody>
      </p:sp>
    </p:spTree>
    <p:extLst>
      <p:ext uri="{BB962C8B-B14F-4D97-AF65-F5344CB8AC3E}">
        <p14:creationId xmlns:p14="http://schemas.microsoft.com/office/powerpoint/2010/main" val="6863809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40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332656"/>
            <a:ext cx="8229600" cy="1143000"/>
          </a:xfrm>
          <a:solidFill>
            <a:schemeClr val="bg1">
              <a:alpha val="86000"/>
            </a:schemeClr>
          </a:solidFill>
        </p:spPr>
        <p:txBody>
          <a:bodyPr/>
          <a:lstStyle/>
          <a:p>
            <a:r>
              <a:rPr lang="en-US" sz="3200" b="1" dirty="0">
                <a:solidFill>
                  <a:srgbClr val="050A0F"/>
                </a:solidFill>
                <a:latin typeface="Arial Narrow" panose="020B0606020202030204" pitchFamily="34" charset="0"/>
              </a:rPr>
              <a:t>POSITIONING TOURISM ON THE URBAN AGENDA</a:t>
            </a:r>
            <a:endParaRPr lang="es-ES" sz="3200" dirty="0">
              <a:solidFill>
                <a:srgbClr val="050A0F"/>
              </a:solidFill>
            </a:endParaRPr>
          </a:p>
        </p:txBody>
      </p:sp>
      <p:sp>
        <p:nvSpPr>
          <p:cNvPr id="7" name="TextBox 6"/>
          <p:cNvSpPr txBox="1"/>
          <p:nvPr/>
        </p:nvSpPr>
        <p:spPr>
          <a:xfrm>
            <a:off x="467544" y="1556792"/>
            <a:ext cx="8136904" cy="5109091"/>
          </a:xfrm>
          <a:prstGeom prst="rect">
            <a:avLst/>
          </a:prstGeom>
          <a:solidFill>
            <a:schemeClr val="bg1">
              <a:alpha val="77000"/>
            </a:schemeClr>
          </a:solidFill>
        </p:spPr>
        <p:txBody>
          <a:bodyPr wrap="square" rtlCol="0">
            <a:spAutoFit/>
          </a:bodyPr>
          <a:lstStyle/>
          <a:p>
            <a:pPr algn="just"/>
            <a:r>
              <a:rPr lang="en-US" sz="3200" b="1" dirty="0">
                <a:solidFill>
                  <a:srgbClr val="050A0F"/>
                </a:solidFill>
                <a:latin typeface="Arial Narrow" panose="020B0606020202030204" pitchFamily="34" charset="0"/>
              </a:rPr>
              <a:t>Challenges:</a:t>
            </a:r>
            <a:endParaRPr lang="en-US" sz="2400" b="1" dirty="0">
              <a:solidFill>
                <a:srgbClr val="050A0F"/>
              </a:solidFill>
              <a:latin typeface="Arial Narrow" panose="020B0606020202030204" pitchFamily="34" charset="0"/>
            </a:endParaRPr>
          </a:p>
          <a:p>
            <a:pPr marL="800100" lvl="1" indent="-342900" algn="just">
              <a:buFont typeface="Arial" panose="020B0604020202020204" pitchFamily="34" charset="0"/>
              <a:buChar char="•"/>
            </a:pPr>
            <a:r>
              <a:rPr lang="en-US" sz="2100" b="1" dirty="0">
                <a:solidFill>
                  <a:srgbClr val="050A0F"/>
                </a:solidFill>
                <a:latin typeface="Arial Narrow" panose="020B0606020202030204" pitchFamily="34" charset="0"/>
              </a:rPr>
              <a:t>Urban environment is the intersection and overlay of the natural environment, the built environment and the socio-economic environment.  Cities have their </a:t>
            </a:r>
            <a:r>
              <a:rPr lang="en-US" sz="2100" b="1" u="sng" dirty="0">
                <a:solidFill>
                  <a:srgbClr val="FF0000"/>
                </a:solidFill>
                <a:latin typeface="Arial Narrow" panose="020B0606020202030204" pitchFamily="34" charset="0"/>
              </a:rPr>
              <a:t>own ecosystems</a:t>
            </a:r>
            <a:r>
              <a:rPr lang="en-US" sz="2100" b="1" dirty="0">
                <a:solidFill>
                  <a:srgbClr val="050A0F"/>
                </a:solidFill>
                <a:latin typeface="Arial Narrow" panose="020B0606020202030204" pitchFamily="34" charset="0"/>
              </a:rPr>
              <a:t>;</a:t>
            </a:r>
          </a:p>
          <a:p>
            <a:pPr marL="800100" lvl="1" indent="-342900" algn="just">
              <a:buFont typeface="Arial" panose="020B0604020202020204" pitchFamily="34" charset="0"/>
              <a:buChar char="•"/>
            </a:pPr>
            <a:r>
              <a:rPr lang="en-US" sz="2100" b="1" u="sng" dirty="0">
                <a:solidFill>
                  <a:srgbClr val="FF0000"/>
                </a:solidFill>
                <a:latin typeface="Arial Narrow" panose="020B0606020202030204" pitchFamily="34" charset="0"/>
              </a:rPr>
              <a:t>UNEP</a:t>
            </a:r>
            <a:r>
              <a:rPr lang="en-US" sz="2100" b="1" dirty="0">
                <a:solidFill>
                  <a:srgbClr val="050A0F"/>
                </a:solidFill>
                <a:latin typeface="Arial Narrow" panose="020B0606020202030204" pitchFamily="34" charset="0"/>
              </a:rPr>
              <a:t> identifies: urban areas  concentrate 80% of economic output, 60-80 % of energy consumption and approximately 75 % of CO2  emissions;</a:t>
            </a:r>
          </a:p>
          <a:p>
            <a:pPr marL="800100" lvl="1" indent="-342900" algn="just">
              <a:buFont typeface="Arial" panose="020B0604020202020204" pitchFamily="34" charset="0"/>
              <a:buChar char="•"/>
            </a:pPr>
            <a:r>
              <a:rPr lang="en-US" sz="2100" b="1" dirty="0">
                <a:solidFill>
                  <a:srgbClr val="050A0F"/>
                </a:solidFill>
                <a:latin typeface="Arial Narrow" panose="020B0606020202030204" pitchFamily="34" charset="0"/>
              </a:rPr>
              <a:t>HOWEVER: Tourism  sector in general  is responsible for about </a:t>
            </a:r>
            <a:r>
              <a:rPr lang="en-US" sz="2100" b="1" u="sng" dirty="0">
                <a:solidFill>
                  <a:srgbClr val="FF0000"/>
                </a:solidFill>
                <a:latin typeface="Arial Narrow" panose="020B0606020202030204" pitchFamily="34" charset="0"/>
              </a:rPr>
              <a:t>5 % of global CO2 emissions </a:t>
            </a:r>
            <a:r>
              <a:rPr lang="en-US" sz="2100" b="1" dirty="0">
                <a:solidFill>
                  <a:srgbClr val="050A0F"/>
                </a:solidFill>
                <a:latin typeface="Arial Narrow" panose="020B0606020202030204" pitchFamily="34" charset="0"/>
              </a:rPr>
              <a:t>and </a:t>
            </a:r>
            <a:r>
              <a:rPr lang="en-US" sz="2100" b="1" u="sng" dirty="0">
                <a:solidFill>
                  <a:srgbClr val="050A0F"/>
                </a:solidFill>
                <a:latin typeface="Arial Narrow" panose="020B0606020202030204" pitchFamily="34" charset="0"/>
              </a:rPr>
              <a:t>tourism contributes  </a:t>
            </a:r>
            <a:r>
              <a:rPr lang="en-US" sz="2100" b="1" u="sng" dirty="0">
                <a:solidFill>
                  <a:srgbClr val="FF0000"/>
                </a:solidFill>
                <a:latin typeface="Arial Narrow" panose="020B0606020202030204" pitchFamily="34" charset="0"/>
              </a:rPr>
              <a:t>4.6 % to global warming</a:t>
            </a:r>
            <a:r>
              <a:rPr lang="en-US" sz="2100" b="1" dirty="0">
                <a:solidFill>
                  <a:srgbClr val="FF0000"/>
                </a:solidFill>
                <a:latin typeface="Arial Narrow" panose="020B0606020202030204" pitchFamily="34" charset="0"/>
              </a:rPr>
              <a:t>;</a:t>
            </a:r>
          </a:p>
          <a:p>
            <a:pPr marL="800100" lvl="1" indent="-342900" algn="just">
              <a:buFont typeface="Arial" panose="020B0604020202020204" pitchFamily="34" charset="0"/>
              <a:buChar char="•"/>
            </a:pPr>
            <a:r>
              <a:rPr lang="en-US" sz="2100" b="1" dirty="0">
                <a:solidFill>
                  <a:srgbClr val="050A0F"/>
                </a:solidFill>
                <a:latin typeface="Arial Narrow" panose="020B0606020202030204" pitchFamily="34" charset="0"/>
              </a:rPr>
              <a:t>The accommodation sector accounts for approx. </a:t>
            </a:r>
            <a:r>
              <a:rPr lang="en-US" sz="2100" b="1" u="sng" dirty="0">
                <a:solidFill>
                  <a:srgbClr val="FF0000"/>
                </a:solidFill>
                <a:latin typeface="Arial Narrow" panose="020B0606020202030204" pitchFamily="34" charset="0"/>
              </a:rPr>
              <a:t>20 % of emissions </a:t>
            </a:r>
            <a:r>
              <a:rPr lang="en-US" sz="2100" b="1" dirty="0">
                <a:solidFill>
                  <a:srgbClr val="050A0F"/>
                </a:solidFill>
                <a:latin typeface="Arial Narrow" panose="020B0606020202030204" pitchFamily="34" charset="0"/>
              </a:rPr>
              <a:t>from tourism. This includes heating, AC, maintenance of support services;</a:t>
            </a:r>
          </a:p>
          <a:p>
            <a:pPr marL="800100" lvl="1" indent="-342900" algn="just">
              <a:buFont typeface="Arial" panose="020B0604020202020204" pitchFamily="34" charset="0"/>
              <a:buChar char="•"/>
            </a:pPr>
            <a:r>
              <a:rPr lang="en-US" sz="2100" b="1" dirty="0">
                <a:solidFill>
                  <a:srgbClr val="050A0F"/>
                </a:solidFill>
                <a:latin typeface="Arial Narrow" panose="020B0606020202030204" pitchFamily="34" charset="0"/>
              </a:rPr>
              <a:t>Museums, theme parks, events, shopping etc. contribute by </a:t>
            </a:r>
            <a:r>
              <a:rPr lang="en-US" sz="2100" b="1" u="sng" dirty="0">
                <a:solidFill>
                  <a:srgbClr val="FF0000"/>
                </a:solidFill>
                <a:latin typeface="Arial Narrow" panose="020B0606020202030204" pitchFamily="34" charset="0"/>
              </a:rPr>
              <a:t>3.5 %.</a:t>
            </a:r>
          </a:p>
          <a:p>
            <a:pPr marL="800100" lvl="1" indent="-342900" algn="just">
              <a:buFont typeface="Arial" panose="020B0604020202020204" pitchFamily="34" charset="0"/>
              <a:buChar char="•"/>
            </a:pPr>
            <a:r>
              <a:rPr lang="en-US" sz="2100" b="1" dirty="0">
                <a:solidFill>
                  <a:srgbClr val="050A0F"/>
                </a:solidFill>
                <a:latin typeface="Arial Narrow" panose="020B0606020202030204" pitchFamily="34" charset="0"/>
              </a:rPr>
              <a:t>Air transport  has a share of </a:t>
            </a:r>
            <a:r>
              <a:rPr lang="en-US" sz="2100" b="1" u="sng" dirty="0">
                <a:solidFill>
                  <a:srgbClr val="FF0000"/>
                </a:solidFill>
                <a:latin typeface="Arial Narrow" panose="020B0606020202030204" pitchFamily="34" charset="0"/>
              </a:rPr>
              <a:t>40 %</a:t>
            </a:r>
            <a:r>
              <a:rPr lang="en-US" sz="2100" b="1" dirty="0">
                <a:solidFill>
                  <a:srgbClr val="050A0F"/>
                </a:solidFill>
                <a:latin typeface="Arial Narrow" panose="020B0606020202030204" pitchFamily="34" charset="0"/>
              </a:rPr>
              <a:t> of total carbon emissions. </a:t>
            </a:r>
          </a:p>
        </p:txBody>
      </p:sp>
    </p:spTree>
    <p:extLst>
      <p:ext uri="{BB962C8B-B14F-4D97-AF65-F5344CB8AC3E}">
        <p14:creationId xmlns:p14="http://schemas.microsoft.com/office/powerpoint/2010/main" val="8654903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405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332656"/>
            <a:ext cx="8229600" cy="1143000"/>
          </a:xfrm>
          <a:solidFill>
            <a:schemeClr val="bg1">
              <a:alpha val="86000"/>
            </a:schemeClr>
          </a:solidFill>
        </p:spPr>
        <p:txBody>
          <a:bodyPr/>
          <a:lstStyle/>
          <a:p>
            <a:r>
              <a:rPr lang="en-US" sz="3200" b="1" dirty="0">
                <a:solidFill>
                  <a:srgbClr val="050A0F"/>
                </a:solidFill>
                <a:latin typeface="Arial Narrow" panose="020B0606020202030204" pitchFamily="34" charset="0"/>
              </a:rPr>
              <a:t>POSITIONING TOURISM ON THE URBAN AGENDA</a:t>
            </a:r>
            <a:endParaRPr lang="es-ES" sz="3200" dirty="0">
              <a:solidFill>
                <a:srgbClr val="050A0F"/>
              </a:solidFill>
            </a:endParaRPr>
          </a:p>
        </p:txBody>
      </p:sp>
      <p:sp>
        <p:nvSpPr>
          <p:cNvPr id="7" name="TextBox 6"/>
          <p:cNvSpPr txBox="1"/>
          <p:nvPr/>
        </p:nvSpPr>
        <p:spPr>
          <a:xfrm>
            <a:off x="395536" y="1628800"/>
            <a:ext cx="8280920" cy="5129996"/>
          </a:xfrm>
          <a:prstGeom prst="rect">
            <a:avLst/>
          </a:prstGeom>
          <a:solidFill>
            <a:schemeClr val="bg1">
              <a:alpha val="75000"/>
            </a:schemeClr>
          </a:solidFill>
        </p:spPr>
        <p:txBody>
          <a:bodyPr wrap="square" rtlCol="0">
            <a:spAutoFit/>
          </a:bodyPr>
          <a:lstStyle/>
          <a:p>
            <a:pPr algn="just"/>
            <a:r>
              <a:rPr lang="en-US" sz="3200" b="1" dirty="0">
                <a:solidFill>
                  <a:srgbClr val="050A0F"/>
                </a:solidFill>
                <a:latin typeface="Arial Narrow" panose="020B0606020202030204" pitchFamily="34" charset="0"/>
              </a:rPr>
              <a:t>Challenges:</a:t>
            </a:r>
            <a:endParaRPr lang="en-US" sz="2400" b="1" dirty="0">
              <a:solidFill>
                <a:srgbClr val="050A0F"/>
              </a:solidFill>
              <a:latin typeface="Arial Narrow" panose="020B0606020202030204" pitchFamily="34" charset="0"/>
            </a:endParaRPr>
          </a:p>
          <a:p>
            <a:pPr marL="800100" lvl="1" indent="-342900" algn="just">
              <a:buFont typeface="Arial" panose="020B0604020202020204" pitchFamily="34" charset="0"/>
              <a:buChar char="•"/>
            </a:pPr>
            <a:r>
              <a:rPr lang="en-US" sz="2200" b="1" u="sng" dirty="0">
                <a:solidFill>
                  <a:srgbClr val="FF0000"/>
                </a:solidFill>
                <a:latin typeface="Arial Narrow" panose="020B0606020202030204" pitchFamily="34" charset="0"/>
              </a:rPr>
              <a:t> New Platform Tourism services ( so-called sharing economy” is the new challenge</a:t>
            </a:r>
            <a:r>
              <a:rPr lang="en-US" sz="2200" b="1" dirty="0">
                <a:solidFill>
                  <a:srgbClr val="050A0F"/>
                </a:solidFill>
                <a:latin typeface="Arial Narrow" panose="020B0606020202030204" pitchFamily="34" charset="0"/>
              </a:rPr>
              <a:t>: a real phenomenon and must be addressed and assessed by all the public and private  tourism stakeholders  within a comprehensive framework taking into consideration all its challenges and opportunities  while promoting  tourism as a driver of economic growth, inclusive development and environmental sustainability;</a:t>
            </a:r>
          </a:p>
          <a:p>
            <a:pPr marL="800100" lvl="1" indent="-342900" algn="just">
              <a:buFont typeface="Arial" panose="020B0604020202020204" pitchFamily="34" charset="0"/>
              <a:buChar char="•"/>
            </a:pPr>
            <a:r>
              <a:rPr lang="en-US" sz="2200" b="1" u="sng" dirty="0">
                <a:solidFill>
                  <a:srgbClr val="FF0000"/>
                </a:solidFill>
                <a:latin typeface="Arial Narrow" panose="020B0606020202030204" pitchFamily="34" charset="0"/>
              </a:rPr>
              <a:t>Innovation</a:t>
            </a:r>
            <a:r>
              <a:rPr lang="en-US" sz="2200" b="1" dirty="0">
                <a:solidFill>
                  <a:srgbClr val="050A0F"/>
                </a:solidFill>
                <a:latin typeface="Arial Narrow" panose="020B0606020202030204" pitchFamily="34" charset="0"/>
              </a:rPr>
              <a:t>  must also be applied to the transformation of the city in terms of product, perception and brand;</a:t>
            </a:r>
          </a:p>
          <a:p>
            <a:pPr marL="800100" lvl="1" indent="-342900" algn="just">
              <a:buFont typeface="Arial" panose="020B0604020202020204" pitchFamily="34" charset="0"/>
              <a:buChar char="•"/>
            </a:pPr>
            <a:r>
              <a:rPr lang="en-US" sz="2200" b="1" dirty="0">
                <a:solidFill>
                  <a:srgbClr val="050A0F"/>
                </a:solidFill>
                <a:latin typeface="Arial Narrow" panose="020B0606020202030204" pitchFamily="34" charset="0"/>
              </a:rPr>
              <a:t>Collecting data “</a:t>
            </a:r>
            <a:r>
              <a:rPr lang="en-US" sz="2200" b="1" dirty="0">
                <a:solidFill>
                  <a:srgbClr val="FF0000"/>
                </a:solidFill>
                <a:latin typeface="Arial Narrow" panose="020B0606020202030204" pitchFamily="34" charset="0"/>
              </a:rPr>
              <a:t>for the sake of data</a:t>
            </a:r>
            <a:r>
              <a:rPr lang="en-US" sz="2200" b="1" dirty="0">
                <a:solidFill>
                  <a:srgbClr val="050A0F"/>
                </a:solidFill>
                <a:latin typeface="Arial Narrow" panose="020B0606020202030204" pitchFamily="34" charset="0"/>
              </a:rPr>
              <a:t>”;</a:t>
            </a:r>
          </a:p>
          <a:p>
            <a:pPr marL="800100" lvl="1" indent="-342900" algn="just">
              <a:buFont typeface="Arial" panose="020B0604020202020204" pitchFamily="34" charset="0"/>
              <a:buChar char="•"/>
            </a:pPr>
            <a:r>
              <a:rPr lang="en-US" sz="2200" b="1" dirty="0">
                <a:solidFill>
                  <a:srgbClr val="050A0F"/>
                </a:solidFill>
                <a:latin typeface="Arial Narrow" panose="020B0606020202030204" pitchFamily="34" charset="0"/>
              </a:rPr>
              <a:t>Visitor experience must be market driven, unique, authentic, personalized, environmentally and socially responsible :</a:t>
            </a:r>
            <a:r>
              <a:rPr lang="en-US" sz="2200" b="1" u="sng" dirty="0">
                <a:solidFill>
                  <a:srgbClr val="FF0000"/>
                </a:solidFill>
                <a:latin typeface="Arial Narrow" panose="020B0606020202030204" pitchFamily="34" charset="0"/>
              </a:rPr>
              <a:t>CREATE SENSE OF PLACE.</a:t>
            </a:r>
          </a:p>
        </p:txBody>
      </p:sp>
    </p:spTree>
    <p:extLst>
      <p:ext uri="{BB962C8B-B14F-4D97-AF65-F5344CB8AC3E}">
        <p14:creationId xmlns:p14="http://schemas.microsoft.com/office/powerpoint/2010/main" val="27684006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664"/>
            <a:ext cx="9143999" cy="687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332656"/>
            <a:ext cx="8291264" cy="1143000"/>
          </a:xfrm>
          <a:solidFill>
            <a:schemeClr val="bg1">
              <a:alpha val="86000"/>
            </a:schemeClr>
          </a:solidFill>
        </p:spPr>
        <p:txBody>
          <a:bodyPr/>
          <a:lstStyle/>
          <a:p>
            <a:br>
              <a:rPr lang="en-US" sz="2800" b="1" dirty="0">
                <a:solidFill>
                  <a:srgbClr val="050A0F"/>
                </a:solidFill>
                <a:latin typeface="Arial Narrow" panose="020B0606020202030204" pitchFamily="34" charset="0"/>
              </a:rPr>
            </a:br>
            <a:r>
              <a:rPr lang="en-US" sz="2800" b="1" dirty="0">
                <a:solidFill>
                  <a:srgbClr val="050A0F"/>
                </a:solidFill>
                <a:latin typeface="Arial Narrow" panose="020B0606020202030204" pitchFamily="34" charset="0"/>
              </a:rPr>
              <a:t>SUSTAINABLE TOURISM FOR URBAN  DEVELOPMENT:</a:t>
            </a:r>
            <a:br>
              <a:rPr lang="en-US" sz="2800" b="1" dirty="0">
                <a:solidFill>
                  <a:srgbClr val="050A0F"/>
                </a:solidFill>
                <a:latin typeface="Arial Narrow" panose="020B0606020202030204" pitchFamily="34" charset="0"/>
              </a:rPr>
            </a:br>
            <a:r>
              <a:rPr lang="en-US" sz="2800" b="1" dirty="0">
                <a:solidFill>
                  <a:srgbClr val="050A0F"/>
                </a:solidFill>
                <a:latin typeface="Arial Narrow" panose="020B0606020202030204" pitchFamily="34" charset="0"/>
              </a:rPr>
              <a:t>A FRAMEWORK OF KEY ISSUES</a:t>
            </a:r>
            <a:br>
              <a:rPr lang="en-US" sz="3200" b="1" dirty="0">
                <a:solidFill>
                  <a:srgbClr val="050A0F"/>
                </a:solidFill>
                <a:latin typeface="Arial Narrow" panose="020B0606020202030204" pitchFamily="34" charset="0"/>
              </a:rPr>
            </a:br>
            <a:endParaRPr lang="es-ES" sz="3200" dirty="0">
              <a:solidFill>
                <a:srgbClr val="050A0F"/>
              </a:solidFill>
            </a:endParaRPr>
          </a:p>
        </p:txBody>
      </p:sp>
      <p:sp>
        <p:nvSpPr>
          <p:cNvPr id="7" name="TextBox 6"/>
          <p:cNvSpPr txBox="1"/>
          <p:nvPr/>
        </p:nvSpPr>
        <p:spPr>
          <a:xfrm>
            <a:off x="467544" y="1772816"/>
            <a:ext cx="8280920" cy="4724370"/>
          </a:xfrm>
          <a:prstGeom prst="rect">
            <a:avLst/>
          </a:prstGeom>
          <a:solidFill>
            <a:schemeClr val="bg1">
              <a:alpha val="86000"/>
            </a:schemeClr>
          </a:solidFill>
        </p:spPr>
        <p:txBody>
          <a:bodyPr wrap="square" rtlCol="0">
            <a:spAutoFit/>
          </a:bodyPr>
          <a:lstStyle/>
          <a:p>
            <a:r>
              <a:rPr lang="en-US" sz="2400" b="1" u="sng" dirty="0">
                <a:solidFill>
                  <a:srgbClr val="050A0F"/>
                </a:solidFill>
                <a:latin typeface="Arial Narrow" panose="020B0606020202030204" pitchFamily="34" charset="0"/>
              </a:rPr>
              <a:t>1. Sustainable economic growth:</a:t>
            </a:r>
            <a:r>
              <a:rPr lang="en-US" sz="2400" b="1" dirty="0">
                <a:solidFill>
                  <a:srgbClr val="050A0F"/>
                </a:solidFill>
                <a:latin typeface="Arial Narrow" panose="020B0606020202030204" pitchFamily="34" charset="0"/>
              </a:rPr>
              <a:t>	</a:t>
            </a:r>
            <a:br>
              <a:rPr lang="en-US" sz="2400" b="1" u="sng" dirty="0">
                <a:solidFill>
                  <a:srgbClr val="050A0F"/>
                </a:solidFill>
                <a:latin typeface="Arial Narrow" panose="020B0606020202030204" pitchFamily="34" charset="0"/>
              </a:rPr>
            </a:br>
            <a:endParaRPr lang="en-US" sz="2400" b="1" u="sng" dirty="0">
              <a:solidFill>
                <a:srgbClr val="050A0F"/>
              </a:solidFill>
              <a:latin typeface="Arial Narrow" panose="020B0606020202030204" pitchFamily="34" charset="0"/>
            </a:endParaRPr>
          </a:p>
          <a:p>
            <a:pPr algn="just"/>
            <a:r>
              <a:rPr lang="en-US" sz="2400" b="1" dirty="0">
                <a:solidFill>
                  <a:srgbClr val="050A0F"/>
                </a:solidFill>
                <a:latin typeface="Arial Narrow" panose="020B0606020202030204" pitchFamily="34" charset="0"/>
              </a:rPr>
              <a:t>Tourism in Cities:</a:t>
            </a:r>
          </a:p>
          <a:p>
            <a:pPr marL="342900" indent="-342900" algn="just">
              <a:buFont typeface="Arial" panose="020B0604020202020204" pitchFamily="34" charset="0"/>
              <a:buChar char="•"/>
            </a:pPr>
            <a:r>
              <a:rPr lang="en-US" sz="1900" b="1" dirty="0">
                <a:solidFill>
                  <a:srgbClr val="050A0F"/>
                </a:solidFill>
                <a:latin typeface="Arial Narrow" panose="020B0606020202030204" pitchFamily="34" charset="0"/>
              </a:rPr>
              <a:t>Helps to </a:t>
            </a:r>
            <a:r>
              <a:rPr lang="en-US" sz="1900" b="1" u="sng" dirty="0">
                <a:solidFill>
                  <a:srgbClr val="FF0000"/>
                </a:solidFill>
                <a:latin typeface="Arial Narrow" panose="020B0606020202030204" pitchFamily="34" charset="0"/>
              </a:rPr>
              <a:t>create the right environment </a:t>
            </a:r>
            <a:r>
              <a:rPr lang="en-US" sz="1900" b="1" dirty="0">
                <a:solidFill>
                  <a:srgbClr val="050A0F"/>
                </a:solidFill>
                <a:latin typeface="Arial Narrow" panose="020B0606020202030204" pitchFamily="34" charset="0"/>
              </a:rPr>
              <a:t>for resilient and sustainable economic growth;</a:t>
            </a:r>
          </a:p>
          <a:p>
            <a:pPr marL="342900" indent="-342900" algn="just">
              <a:buFont typeface="Arial" panose="020B0604020202020204" pitchFamily="34" charset="0"/>
              <a:buChar char="•"/>
            </a:pPr>
            <a:r>
              <a:rPr lang="en-US" sz="1900" b="1" dirty="0">
                <a:solidFill>
                  <a:srgbClr val="050A0F"/>
                </a:solidFill>
                <a:latin typeface="Arial Narrow" panose="020B0606020202030204" pitchFamily="34" charset="0"/>
              </a:rPr>
              <a:t>Creates </a:t>
            </a:r>
            <a:r>
              <a:rPr lang="en-US" sz="1900" b="1" u="sng" dirty="0">
                <a:solidFill>
                  <a:srgbClr val="FF0000"/>
                </a:solidFill>
                <a:latin typeface="Arial Narrow" panose="020B0606020202030204" pitchFamily="34" charset="0"/>
              </a:rPr>
              <a:t>spatial dynamics</a:t>
            </a:r>
            <a:r>
              <a:rPr lang="en-US" sz="1900" b="1" dirty="0">
                <a:solidFill>
                  <a:srgbClr val="050A0F"/>
                </a:solidFill>
                <a:latin typeface="Arial Narrow" panose="020B0606020202030204" pitchFamily="34" charset="0"/>
              </a:rPr>
              <a:t> for transformation, rejuvenation, regeneration,  infrastructure, connectivity;</a:t>
            </a:r>
          </a:p>
          <a:p>
            <a:pPr marL="342900" indent="-342900" algn="just">
              <a:buFont typeface="Arial" panose="020B0604020202020204" pitchFamily="34" charset="0"/>
              <a:buChar char="•"/>
            </a:pPr>
            <a:r>
              <a:rPr lang="en-US" sz="1900" b="1" u="sng" dirty="0">
                <a:solidFill>
                  <a:srgbClr val="FF0000"/>
                </a:solidFill>
                <a:latin typeface="Arial Narrow" panose="020B0606020202030204" pitchFamily="34" charset="0"/>
              </a:rPr>
              <a:t>Stimulates innovation </a:t>
            </a:r>
            <a:r>
              <a:rPr lang="en-US" sz="1900" b="1" dirty="0">
                <a:solidFill>
                  <a:srgbClr val="050A0F"/>
                </a:solidFill>
                <a:latin typeface="Arial Narrow" panose="020B0606020202030204" pitchFamily="34" charset="0"/>
              </a:rPr>
              <a:t>– Information technology and new business models. Benefits for the visitors and the local community</a:t>
            </a:r>
          </a:p>
          <a:p>
            <a:pPr marL="342900" indent="-342900" algn="just">
              <a:buFont typeface="Arial" panose="020B0604020202020204" pitchFamily="34" charset="0"/>
              <a:buChar char="•"/>
            </a:pPr>
            <a:r>
              <a:rPr lang="en-US" sz="1900" b="1" dirty="0">
                <a:solidFill>
                  <a:srgbClr val="050A0F"/>
                </a:solidFill>
                <a:latin typeface="Arial Narrow" panose="020B0606020202030204" pitchFamily="34" charset="0"/>
              </a:rPr>
              <a:t>Consolidates the international reputation of the city and contributes to </a:t>
            </a:r>
            <a:r>
              <a:rPr lang="en-US" sz="1900" b="1" u="sng" dirty="0">
                <a:solidFill>
                  <a:srgbClr val="FF0000"/>
                </a:solidFill>
                <a:latin typeface="Arial Narrow" panose="020B0606020202030204" pitchFamily="34" charset="0"/>
              </a:rPr>
              <a:t>economic positioning and competitiveness</a:t>
            </a:r>
            <a:r>
              <a:rPr lang="en-US" sz="1900" b="1" u="sng" dirty="0">
                <a:solidFill>
                  <a:srgbClr val="050A0F"/>
                </a:solidFill>
                <a:latin typeface="Arial Narrow" panose="020B0606020202030204" pitchFamily="34" charset="0"/>
              </a:rPr>
              <a:t> </a:t>
            </a:r>
            <a:r>
              <a:rPr lang="en-US" sz="1900" b="1" dirty="0">
                <a:solidFill>
                  <a:srgbClr val="050A0F"/>
                </a:solidFill>
                <a:latin typeface="Arial Narrow" panose="020B0606020202030204" pitchFamily="34" charset="0"/>
              </a:rPr>
              <a:t>at global level;</a:t>
            </a:r>
          </a:p>
          <a:p>
            <a:pPr marL="342900" indent="-342900" algn="just">
              <a:buFont typeface="Arial" panose="020B0604020202020204" pitchFamily="34" charset="0"/>
              <a:buChar char="•"/>
            </a:pPr>
            <a:r>
              <a:rPr lang="en-US" sz="1900" b="1" u="sng" dirty="0">
                <a:solidFill>
                  <a:srgbClr val="FF0000"/>
                </a:solidFill>
                <a:latin typeface="Arial Narrow" panose="020B0606020202030204" pitchFamily="34" charset="0"/>
              </a:rPr>
              <a:t>Urban development policies and urban land use plans </a:t>
            </a:r>
            <a:r>
              <a:rPr lang="en-US" sz="1900" b="1" dirty="0">
                <a:solidFill>
                  <a:srgbClr val="050A0F"/>
                </a:solidFill>
                <a:latin typeface="Arial Narrow" panose="020B0606020202030204" pitchFamily="34" charset="0"/>
              </a:rPr>
              <a:t>must give full consideration to the needs of a sustainable tourism development, including the spatial distribution of tourist attractions, promotion of accessibility and conservation of natural and cultural heritage.</a:t>
            </a:r>
            <a:r>
              <a:rPr lang="es-ES" sz="2000" b="1" dirty="0">
                <a:solidFill>
                  <a:srgbClr val="050A0F"/>
                </a:solidFill>
                <a:latin typeface="Arial Narrow" panose="020B0606020202030204" pitchFamily="34" charset="0"/>
              </a:rPr>
              <a:t>			</a:t>
            </a:r>
          </a:p>
        </p:txBody>
      </p:sp>
    </p:spTree>
    <p:extLst>
      <p:ext uri="{BB962C8B-B14F-4D97-AF65-F5344CB8AC3E}">
        <p14:creationId xmlns:p14="http://schemas.microsoft.com/office/powerpoint/2010/main" val="2729106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664"/>
            <a:ext cx="9143999" cy="687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332656"/>
            <a:ext cx="8291264" cy="1143000"/>
          </a:xfrm>
          <a:solidFill>
            <a:schemeClr val="bg1">
              <a:alpha val="86000"/>
            </a:schemeClr>
          </a:solidFill>
        </p:spPr>
        <p:txBody>
          <a:bodyPr/>
          <a:lstStyle/>
          <a:p>
            <a:br>
              <a:rPr lang="en-US" sz="2800" b="1" dirty="0">
                <a:solidFill>
                  <a:srgbClr val="050A0F"/>
                </a:solidFill>
                <a:latin typeface="Arial Narrow" panose="020B0606020202030204" pitchFamily="34" charset="0"/>
              </a:rPr>
            </a:br>
            <a:r>
              <a:rPr lang="en-US" sz="2800" b="1" dirty="0">
                <a:solidFill>
                  <a:srgbClr val="050A0F"/>
                </a:solidFill>
                <a:latin typeface="Arial Narrow" panose="020B0606020202030204" pitchFamily="34" charset="0"/>
              </a:rPr>
              <a:t>SUSTAINABLE TOURISM FOR URBAN  DEVELOPMENT:</a:t>
            </a:r>
            <a:br>
              <a:rPr lang="en-US" sz="2800" b="1" dirty="0">
                <a:solidFill>
                  <a:srgbClr val="050A0F"/>
                </a:solidFill>
                <a:latin typeface="Arial Narrow" panose="020B0606020202030204" pitchFamily="34" charset="0"/>
              </a:rPr>
            </a:br>
            <a:r>
              <a:rPr lang="en-US" sz="2800" b="1" dirty="0">
                <a:solidFill>
                  <a:srgbClr val="050A0F"/>
                </a:solidFill>
                <a:latin typeface="Arial Narrow" panose="020B0606020202030204" pitchFamily="34" charset="0"/>
              </a:rPr>
              <a:t>A FRAMEWORK OF KEY ISSUES</a:t>
            </a:r>
            <a:br>
              <a:rPr lang="en-US" sz="3200" b="1" dirty="0">
                <a:solidFill>
                  <a:srgbClr val="050A0F"/>
                </a:solidFill>
                <a:latin typeface="Arial Narrow" panose="020B0606020202030204" pitchFamily="34" charset="0"/>
              </a:rPr>
            </a:br>
            <a:endParaRPr lang="es-ES" sz="3200" dirty="0">
              <a:solidFill>
                <a:srgbClr val="050A0F"/>
              </a:solidFill>
            </a:endParaRPr>
          </a:p>
        </p:txBody>
      </p:sp>
      <p:sp>
        <p:nvSpPr>
          <p:cNvPr id="7" name="TextBox 6"/>
          <p:cNvSpPr txBox="1"/>
          <p:nvPr/>
        </p:nvSpPr>
        <p:spPr>
          <a:xfrm>
            <a:off x="467544" y="1772816"/>
            <a:ext cx="8280920" cy="4893647"/>
          </a:xfrm>
          <a:prstGeom prst="rect">
            <a:avLst/>
          </a:prstGeom>
          <a:solidFill>
            <a:schemeClr val="bg1">
              <a:alpha val="86000"/>
            </a:schemeClr>
          </a:solidFill>
        </p:spPr>
        <p:txBody>
          <a:bodyPr wrap="square" rtlCol="0">
            <a:spAutoFit/>
          </a:bodyPr>
          <a:lstStyle/>
          <a:p>
            <a:r>
              <a:rPr lang="en-US" sz="2400" b="1" u="sng" dirty="0">
                <a:solidFill>
                  <a:srgbClr val="050A0F"/>
                </a:solidFill>
                <a:latin typeface="Arial Narrow" panose="020B0606020202030204" pitchFamily="34" charset="0"/>
              </a:rPr>
              <a:t>2. Social Inclusiveness, Employment and Poverty Reduction</a:t>
            </a:r>
            <a:br>
              <a:rPr lang="en-US" sz="2400" b="1" u="sng" dirty="0">
                <a:solidFill>
                  <a:srgbClr val="050A0F"/>
                </a:solidFill>
                <a:latin typeface="Arial Narrow" panose="020B0606020202030204" pitchFamily="34" charset="0"/>
              </a:rPr>
            </a:br>
            <a:r>
              <a:rPr lang="en-US" sz="2400" b="1" dirty="0">
                <a:solidFill>
                  <a:srgbClr val="050A0F"/>
                </a:solidFill>
                <a:latin typeface="Arial Narrow" panose="020B0606020202030204" pitchFamily="34" charset="0"/>
              </a:rPr>
              <a:t>Tourism in Cities:</a:t>
            </a:r>
          </a:p>
          <a:p>
            <a:endParaRPr lang="en-US" sz="2400" b="1" dirty="0">
              <a:solidFill>
                <a:srgbClr val="050A0F"/>
              </a:solidFill>
              <a:latin typeface="Arial Narrow" panose="020B0606020202030204" pitchFamily="34" charset="0"/>
            </a:endParaRPr>
          </a:p>
          <a:p>
            <a:pPr marL="342900" indent="-342900">
              <a:buFont typeface="Arial" panose="020B0604020202020204" pitchFamily="34" charset="0"/>
              <a:buChar char="•"/>
            </a:pPr>
            <a:r>
              <a:rPr lang="es-ES" sz="2000" b="1" dirty="0">
                <a:solidFill>
                  <a:srgbClr val="050A0F"/>
                </a:solidFill>
                <a:latin typeface="Arial Narrow" panose="020B0606020202030204" pitchFamily="34" charset="0"/>
              </a:rPr>
              <a:t>Ensures </a:t>
            </a:r>
            <a:r>
              <a:rPr lang="es-ES" sz="2000" b="1" dirty="0" err="1">
                <a:solidFill>
                  <a:srgbClr val="050A0F"/>
                </a:solidFill>
                <a:latin typeface="Arial Narrow" panose="020B0606020202030204" pitchFamily="34" charset="0"/>
              </a:rPr>
              <a:t>creating</a:t>
            </a:r>
            <a:r>
              <a:rPr lang="es-ES" sz="2000" b="1" dirty="0">
                <a:solidFill>
                  <a:srgbClr val="050A0F"/>
                </a:solidFill>
                <a:latin typeface="Arial Narrow" panose="020B0606020202030204" pitchFamily="34" charset="0"/>
              </a:rPr>
              <a:t> </a:t>
            </a:r>
            <a:r>
              <a:rPr lang="es-ES" sz="2000" b="1" u="sng" dirty="0" err="1">
                <a:solidFill>
                  <a:srgbClr val="FF0000"/>
                </a:solidFill>
                <a:latin typeface="Arial Narrow" panose="020B0606020202030204" pitchFamily="34" charset="0"/>
              </a:rPr>
              <a:t>skilled</a:t>
            </a:r>
            <a:r>
              <a:rPr lang="es-ES" sz="2000" b="1" u="sng" dirty="0">
                <a:solidFill>
                  <a:srgbClr val="FF0000"/>
                </a:solidFill>
                <a:latin typeface="Arial Narrow" panose="020B0606020202030204" pitchFamily="34" charset="0"/>
              </a:rPr>
              <a:t> </a:t>
            </a:r>
            <a:r>
              <a:rPr lang="es-ES" sz="2000" b="1" u="sng" dirty="0" err="1">
                <a:solidFill>
                  <a:srgbClr val="FF0000"/>
                </a:solidFill>
                <a:latin typeface="Arial Narrow" panose="020B0606020202030204" pitchFamily="34" charset="0"/>
              </a:rPr>
              <a:t>labour</a:t>
            </a:r>
            <a:r>
              <a:rPr lang="es-ES" sz="2000" b="1" u="sng" dirty="0">
                <a:solidFill>
                  <a:srgbClr val="FF0000"/>
                </a:solidFill>
                <a:latin typeface="Arial Narrow" panose="020B0606020202030204" pitchFamily="34" charset="0"/>
              </a:rPr>
              <a:t> and </a:t>
            </a:r>
            <a:r>
              <a:rPr lang="es-ES" sz="2000" b="1" u="sng" dirty="0" err="1">
                <a:solidFill>
                  <a:srgbClr val="FF0000"/>
                </a:solidFill>
                <a:latin typeface="Arial Narrow" panose="020B0606020202030204" pitchFamily="34" charset="0"/>
              </a:rPr>
              <a:t>decent</a:t>
            </a:r>
            <a:r>
              <a:rPr lang="es-ES" sz="2000" b="1" u="sng" dirty="0">
                <a:solidFill>
                  <a:srgbClr val="FF0000"/>
                </a:solidFill>
                <a:latin typeface="Arial Narrow" panose="020B0606020202030204" pitchFamily="34" charset="0"/>
              </a:rPr>
              <a:t> </a:t>
            </a:r>
            <a:r>
              <a:rPr lang="es-ES" sz="2000" b="1" u="sng" dirty="0" err="1">
                <a:solidFill>
                  <a:srgbClr val="FF0000"/>
                </a:solidFill>
                <a:latin typeface="Arial Narrow" panose="020B0606020202030204" pitchFamily="34" charset="0"/>
              </a:rPr>
              <a:t>jobs</a:t>
            </a:r>
            <a:r>
              <a:rPr lang="es-ES" sz="2000" b="1" u="sng" dirty="0">
                <a:solidFill>
                  <a:srgbClr val="050A0F"/>
                </a:solidFill>
                <a:latin typeface="Arial Narrow" panose="020B0606020202030204" pitchFamily="34" charset="0"/>
              </a:rPr>
              <a:t>,</a:t>
            </a:r>
            <a:r>
              <a:rPr lang="es-ES" sz="2000" b="1" dirty="0">
                <a:solidFill>
                  <a:srgbClr val="050A0F"/>
                </a:solidFill>
                <a:latin typeface="Arial Narrow" panose="020B0606020202030204" pitchFamily="34" charset="0"/>
              </a:rPr>
              <a:t> reduces </a:t>
            </a:r>
            <a:r>
              <a:rPr lang="es-ES" sz="2000" b="1" dirty="0" err="1">
                <a:solidFill>
                  <a:srgbClr val="050A0F"/>
                </a:solidFill>
                <a:latin typeface="Arial Narrow" panose="020B0606020202030204" pitchFamily="34" charset="0"/>
              </a:rPr>
              <a:t>poverty</a:t>
            </a:r>
            <a:r>
              <a:rPr lang="es-ES" sz="2000" b="1" dirty="0">
                <a:solidFill>
                  <a:srgbClr val="050A0F"/>
                </a:solidFill>
                <a:latin typeface="Arial Narrow" panose="020B0606020202030204" pitchFamily="34" charset="0"/>
              </a:rPr>
              <a:t> and </a:t>
            </a:r>
            <a:r>
              <a:rPr lang="es-ES" sz="2000" b="1" dirty="0" err="1">
                <a:solidFill>
                  <a:srgbClr val="050A0F"/>
                </a:solidFill>
                <a:latin typeface="Arial Narrow" panose="020B0606020202030204" pitchFamily="34" charset="0"/>
              </a:rPr>
              <a:t>provides</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equatible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opportunities</a:t>
            </a:r>
            <a:r>
              <a:rPr lang="es-ES" sz="2000" b="1" dirty="0">
                <a:solidFill>
                  <a:srgbClr val="050A0F"/>
                </a:solidFill>
                <a:latin typeface="Arial Narrow" panose="020B0606020202030204" pitchFamily="34" charset="0"/>
              </a:rPr>
              <a:t> to </a:t>
            </a:r>
            <a:r>
              <a:rPr lang="es-ES" sz="2000" b="1" dirty="0" err="1">
                <a:solidFill>
                  <a:srgbClr val="050A0F"/>
                </a:solidFill>
                <a:latin typeface="Arial Narrow" panose="020B0606020202030204" pitchFamily="34" charset="0"/>
              </a:rPr>
              <a:t>the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majority</a:t>
            </a:r>
            <a:r>
              <a:rPr lang="es-ES" sz="2000" b="1" dirty="0">
                <a:solidFill>
                  <a:srgbClr val="050A0F"/>
                </a:solidFill>
                <a:latin typeface="Arial Narrow" panose="020B0606020202030204" pitchFamily="34" charset="0"/>
              </a:rPr>
              <a:t> of </a:t>
            </a:r>
            <a:r>
              <a:rPr lang="es-ES" sz="2000" b="1" dirty="0" err="1">
                <a:solidFill>
                  <a:srgbClr val="050A0F"/>
                </a:solidFill>
                <a:latin typeface="Arial Narrow" panose="020B0606020202030204" pitchFamily="34" charset="0"/>
              </a:rPr>
              <a:t>the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demographic</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segments</a:t>
            </a:r>
            <a:r>
              <a:rPr lang="es-ES" sz="2000" b="1" dirty="0">
                <a:solidFill>
                  <a:srgbClr val="050A0F"/>
                </a:solidFill>
                <a:latin typeface="Arial Narrow" panose="020B0606020202030204" pitchFamily="34" charset="0"/>
              </a:rPr>
              <a:t>;</a:t>
            </a:r>
          </a:p>
          <a:p>
            <a:pPr marL="342900" indent="-342900">
              <a:buFont typeface="Arial" panose="020B0604020202020204" pitchFamily="34" charset="0"/>
              <a:buChar char="•"/>
            </a:pPr>
            <a:r>
              <a:rPr lang="es-ES" sz="2000" b="1" dirty="0">
                <a:solidFill>
                  <a:srgbClr val="050A0F"/>
                </a:solidFill>
                <a:latin typeface="Arial Narrow" panose="020B0606020202030204" pitchFamily="34" charset="0"/>
              </a:rPr>
              <a:t>As a </a:t>
            </a:r>
            <a:r>
              <a:rPr lang="es-ES" sz="2000" b="1" dirty="0" err="1">
                <a:solidFill>
                  <a:srgbClr val="050A0F"/>
                </a:solidFill>
                <a:latin typeface="Arial Narrow" panose="020B0606020202030204" pitchFamily="34" charset="0"/>
              </a:rPr>
              <a:t>labour</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focused</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industry</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provides</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valuable</a:t>
            </a:r>
            <a:r>
              <a:rPr lang="es-ES" sz="2000" b="1" dirty="0">
                <a:solidFill>
                  <a:srgbClr val="050A0F"/>
                </a:solidFill>
                <a:latin typeface="Arial Narrow" panose="020B0606020202030204" pitchFamily="34" charset="0"/>
              </a:rPr>
              <a:t> </a:t>
            </a:r>
            <a:r>
              <a:rPr lang="es-ES" sz="2000" b="1" u="sng" dirty="0">
                <a:solidFill>
                  <a:srgbClr val="FF0000"/>
                </a:solidFill>
                <a:latin typeface="Arial Narrow" panose="020B0606020202030204" pitchFamily="34" charset="0"/>
              </a:rPr>
              <a:t>non-</a:t>
            </a:r>
            <a:r>
              <a:rPr lang="es-ES" sz="2000" b="1" u="sng" dirty="0" err="1">
                <a:solidFill>
                  <a:srgbClr val="FF0000"/>
                </a:solidFill>
                <a:latin typeface="Arial Narrow" panose="020B0606020202030204" pitchFamily="34" charset="0"/>
              </a:rPr>
              <a:t>economic</a:t>
            </a:r>
            <a:r>
              <a:rPr lang="es-ES" sz="2000" b="1" u="sng" dirty="0">
                <a:solidFill>
                  <a:srgbClr val="FF0000"/>
                </a:solidFill>
                <a:latin typeface="Arial Narrow" panose="020B0606020202030204" pitchFamily="34" charset="0"/>
              </a:rPr>
              <a:t> mutual </a:t>
            </a:r>
            <a:r>
              <a:rPr lang="es-ES" sz="2000" b="1" u="sng" dirty="0" err="1">
                <a:solidFill>
                  <a:srgbClr val="FF0000"/>
                </a:solidFill>
                <a:latin typeface="Arial Narrow" panose="020B0606020202030204" pitchFamily="34" charset="0"/>
              </a:rPr>
              <a:t>benefits</a:t>
            </a:r>
            <a:r>
              <a:rPr lang="es-ES" sz="2000" b="1" u="sng" dirty="0">
                <a:solidFill>
                  <a:srgbClr val="050A0F"/>
                </a:solidFill>
                <a:latin typeface="Arial Narrow" panose="020B0606020202030204" pitchFamily="34" charset="0"/>
              </a:rPr>
              <a:t>  </a:t>
            </a:r>
            <a:r>
              <a:rPr lang="es-ES" sz="2000" b="1" dirty="0">
                <a:solidFill>
                  <a:srgbClr val="050A0F"/>
                </a:solidFill>
                <a:latin typeface="Arial Narrow" panose="020B0606020202030204" pitchFamily="34" charset="0"/>
              </a:rPr>
              <a:t>to </a:t>
            </a:r>
            <a:r>
              <a:rPr lang="es-ES" sz="2000" b="1" dirty="0" err="1">
                <a:solidFill>
                  <a:srgbClr val="050A0F"/>
                </a:solidFill>
                <a:latin typeface="Arial Narrow" panose="020B0606020202030204" pitchFamily="34" charset="0"/>
              </a:rPr>
              <a:t>the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employee</a:t>
            </a:r>
            <a:r>
              <a:rPr lang="es-ES" sz="2000" b="1" dirty="0">
                <a:solidFill>
                  <a:srgbClr val="050A0F"/>
                </a:solidFill>
                <a:latin typeface="Arial Narrow" panose="020B0606020202030204" pitchFamily="34" charset="0"/>
              </a:rPr>
              <a:t> and </a:t>
            </a:r>
            <a:r>
              <a:rPr lang="es-ES" sz="2000" b="1" dirty="0" err="1">
                <a:solidFill>
                  <a:srgbClr val="050A0F"/>
                </a:solidFill>
                <a:latin typeface="Arial Narrow" panose="020B0606020202030204" pitchFamily="34" charset="0"/>
              </a:rPr>
              <a:t>the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visitor</a:t>
            </a:r>
            <a:r>
              <a:rPr lang="es-ES" sz="2000" b="1" dirty="0">
                <a:solidFill>
                  <a:srgbClr val="050A0F"/>
                </a:solidFill>
                <a:latin typeface="Arial Narrow" panose="020B0606020202030204" pitchFamily="34" charset="0"/>
              </a:rPr>
              <a:t>;</a:t>
            </a:r>
          </a:p>
          <a:p>
            <a:pPr marL="342900" indent="-342900">
              <a:buFont typeface="Arial" panose="020B0604020202020204" pitchFamily="34" charset="0"/>
              <a:buChar char="•"/>
            </a:pPr>
            <a:r>
              <a:rPr lang="es-ES" sz="2000" b="1" dirty="0" err="1">
                <a:solidFill>
                  <a:srgbClr val="050A0F"/>
                </a:solidFill>
                <a:latin typeface="Arial Narrow" panose="020B0606020202030204" pitchFamily="34" charset="0"/>
              </a:rPr>
              <a:t>Plays</a:t>
            </a:r>
            <a:r>
              <a:rPr lang="es-ES" sz="2000" b="1" dirty="0">
                <a:solidFill>
                  <a:srgbClr val="050A0F"/>
                </a:solidFill>
                <a:latin typeface="Arial Narrow" panose="020B0606020202030204" pitchFamily="34" charset="0"/>
              </a:rPr>
              <a:t> a </a:t>
            </a:r>
            <a:r>
              <a:rPr lang="es-ES" sz="2000" b="1" dirty="0" err="1">
                <a:solidFill>
                  <a:srgbClr val="050A0F"/>
                </a:solidFill>
                <a:latin typeface="Arial Narrow" panose="020B0606020202030204" pitchFamily="34" charset="0"/>
              </a:rPr>
              <a:t>potential</a:t>
            </a:r>
            <a:r>
              <a:rPr lang="es-ES" sz="2000" b="1" dirty="0">
                <a:solidFill>
                  <a:srgbClr val="050A0F"/>
                </a:solidFill>
                <a:latin typeface="Arial Narrow" panose="020B0606020202030204" pitchFamily="34" charset="0"/>
              </a:rPr>
              <a:t> role in </a:t>
            </a:r>
            <a:r>
              <a:rPr lang="es-ES" sz="2000" b="1" dirty="0" err="1">
                <a:solidFill>
                  <a:srgbClr val="050A0F"/>
                </a:solidFill>
                <a:latin typeface="Arial Narrow" panose="020B0606020202030204" pitchFamily="34" charset="0"/>
              </a:rPr>
              <a:t>enabeling</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the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low</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income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groups</a:t>
            </a:r>
            <a:r>
              <a:rPr lang="es-ES" sz="2000" b="1" dirty="0">
                <a:solidFill>
                  <a:srgbClr val="050A0F"/>
                </a:solidFill>
                <a:latin typeface="Arial Narrow" panose="020B0606020202030204" pitchFamily="34" charset="0"/>
              </a:rPr>
              <a:t> to </a:t>
            </a:r>
            <a:r>
              <a:rPr lang="es-ES" sz="2000" b="1" dirty="0" err="1">
                <a:solidFill>
                  <a:srgbClr val="050A0F"/>
                </a:solidFill>
                <a:latin typeface="Arial Narrow" panose="020B0606020202030204" pitchFamily="34" charset="0"/>
              </a:rPr>
              <a:t>get</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engaged</a:t>
            </a:r>
            <a:r>
              <a:rPr lang="es-ES" sz="2000" b="1" dirty="0">
                <a:solidFill>
                  <a:srgbClr val="050A0F"/>
                </a:solidFill>
                <a:latin typeface="Arial Narrow" panose="020B0606020202030204" pitchFamily="34" charset="0"/>
              </a:rPr>
              <a:t> in </a:t>
            </a:r>
            <a:r>
              <a:rPr lang="es-ES" sz="2000" b="1" dirty="0" err="1">
                <a:solidFill>
                  <a:srgbClr val="050A0F"/>
                </a:solidFill>
                <a:latin typeface="Arial Narrow" panose="020B0606020202030204" pitchFamily="34" charset="0"/>
              </a:rPr>
              <a:t>the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supply</a:t>
            </a:r>
            <a:r>
              <a:rPr lang="es-ES" sz="2000" b="1" dirty="0">
                <a:solidFill>
                  <a:srgbClr val="050A0F"/>
                </a:solidFill>
                <a:latin typeface="Arial Narrow" panose="020B0606020202030204" pitchFamily="34" charset="0"/>
              </a:rPr>
              <a:t> of </a:t>
            </a:r>
            <a:r>
              <a:rPr lang="es-ES" sz="2000" b="1" dirty="0" err="1">
                <a:solidFill>
                  <a:srgbClr val="050A0F"/>
                </a:solidFill>
                <a:latin typeface="Arial Narrow" panose="020B0606020202030204" pitchFamily="34" charset="0"/>
              </a:rPr>
              <a:t>goods</a:t>
            </a:r>
            <a:r>
              <a:rPr lang="es-ES" sz="2000" b="1" dirty="0">
                <a:solidFill>
                  <a:srgbClr val="050A0F"/>
                </a:solidFill>
                <a:latin typeface="Arial Narrow" panose="020B0606020202030204" pitchFamily="34" charset="0"/>
              </a:rPr>
              <a:t> and </a:t>
            </a:r>
            <a:r>
              <a:rPr lang="es-ES" sz="2000" b="1" dirty="0" err="1">
                <a:solidFill>
                  <a:srgbClr val="050A0F"/>
                </a:solidFill>
                <a:latin typeface="Arial Narrow" panose="020B0606020202030204" pitchFamily="34" charset="0"/>
              </a:rPr>
              <a:t>services</a:t>
            </a:r>
            <a:r>
              <a:rPr lang="es-ES" sz="2000" b="1" dirty="0">
                <a:solidFill>
                  <a:srgbClr val="050A0F"/>
                </a:solidFill>
                <a:latin typeface="Arial Narrow" panose="020B0606020202030204" pitchFamily="34" charset="0"/>
              </a:rPr>
              <a:t> to </a:t>
            </a:r>
            <a:r>
              <a:rPr lang="es-ES" sz="2000" b="1" dirty="0" err="1">
                <a:solidFill>
                  <a:srgbClr val="050A0F"/>
                </a:solidFill>
                <a:latin typeface="Arial Narrow" panose="020B0606020202030204" pitchFamily="34" charset="0"/>
              </a:rPr>
              <a:t>tourism</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operators</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hence</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formalizes</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economic</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activities</a:t>
            </a:r>
            <a:r>
              <a:rPr lang="es-ES" sz="2000" b="1" dirty="0">
                <a:solidFill>
                  <a:srgbClr val="050A0F"/>
                </a:solidFill>
                <a:latin typeface="Arial Narrow" panose="020B0606020202030204" pitchFamily="34" charset="0"/>
              </a:rPr>
              <a:t> in </a:t>
            </a:r>
            <a:r>
              <a:rPr lang="es-ES" sz="2000" b="1" dirty="0" err="1">
                <a:solidFill>
                  <a:srgbClr val="050A0F"/>
                </a:solidFill>
                <a:latin typeface="Arial Narrow" panose="020B0606020202030204" pitchFamily="34" charset="0"/>
              </a:rPr>
              <a:t>the</a:t>
            </a:r>
            <a:r>
              <a:rPr lang="es-ES" sz="2000" b="1" dirty="0">
                <a:solidFill>
                  <a:srgbClr val="050A0F"/>
                </a:solidFill>
                <a:latin typeface="Arial Narrow" panose="020B0606020202030204" pitchFamily="34" charset="0"/>
              </a:rPr>
              <a:t> </a:t>
            </a:r>
            <a:r>
              <a:rPr lang="es-ES" sz="2000" b="1" u="sng" dirty="0" err="1">
                <a:solidFill>
                  <a:srgbClr val="FF0000"/>
                </a:solidFill>
                <a:latin typeface="Arial Narrow" panose="020B0606020202030204" pitchFamily="34" charset="0"/>
              </a:rPr>
              <a:t>shadow</a:t>
            </a:r>
            <a:r>
              <a:rPr lang="es-ES" sz="2000" b="1" u="sng" dirty="0">
                <a:solidFill>
                  <a:srgbClr val="FF0000"/>
                </a:solidFill>
                <a:latin typeface="Arial Narrow" panose="020B0606020202030204" pitchFamily="34" charset="0"/>
              </a:rPr>
              <a:t> </a:t>
            </a:r>
            <a:r>
              <a:rPr lang="es-ES" sz="2000" b="1" u="sng" dirty="0" err="1">
                <a:solidFill>
                  <a:srgbClr val="FF0000"/>
                </a:solidFill>
                <a:latin typeface="Arial Narrow" panose="020B0606020202030204" pitchFamily="34" charset="0"/>
              </a:rPr>
              <a:t>economy</a:t>
            </a:r>
            <a:r>
              <a:rPr lang="es-ES" sz="2000" b="1" dirty="0">
                <a:solidFill>
                  <a:srgbClr val="050A0F"/>
                </a:solidFill>
                <a:latin typeface="Arial Narrow" panose="020B0606020202030204" pitchFamily="34" charset="0"/>
              </a:rPr>
              <a:t>;</a:t>
            </a:r>
            <a:endParaRPr lang="es-ES" sz="2000" b="1" u="sng" dirty="0">
              <a:solidFill>
                <a:srgbClr val="050A0F"/>
              </a:solidFill>
              <a:latin typeface="Arial Narrow" panose="020B0606020202030204" pitchFamily="34" charset="0"/>
            </a:endParaRPr>
          </a:p>
          <a:p>
            <a:pPr marL="342900" indent="-342900">
              <a:buFont typeface="Arial" panose="020B0604020202020204" pitchFamily="34" charset="0"/>
              <a:buChar char="•"/>
            </a:pPr>
            <a:r>
              <a:rPr lang="es-ES" sz="2000" b="1" dirty="0" err="1">
                <a:solidFill>
                  <a:srgbClr val="050A0F"/>
                </a:solidFill>
                <a:latin typeface="Arial Narrow" panose="020B0606020202030204" pitchFamily="34" charset="0"/>
              </a:rPr>
              <a:t>Encourages</a:t>
            </a:r>
            <a:r>
              <a:rPr lang="es-ES" sz="2000" b="1" dirty="0">
                <a:solidFill>
                  <a:srgbClr val="050A0F"/>
                </a:solidFill>
                <a:latin typeface="Arial Narrow" panose="020B0606020202030204" pitchFamily="34" charset="0"/>
              </a:rPr>
              <a:t> </a:t>
            </a:r>
            <a:r>
              <a:rPr lang="es-ES" sz="2000" b="1" dirty="0">
                <a:solidFill>
                  <a:srgbClr val="FF0000"/>
                </a:solidFill>
                <a:latin typeface="Arial Narrow" panose="020B0606020202030204" pitchFamily="34" charset="0"/>
              </a:rPr>
              <a:t>SME s</a:t>
            </a:r>
            <a:r>
              <a:rPr lang="es-ES" sz="2000" b="1" dirty="0">
                <a:solidFill>
                  <a:srgbClr val="050A0F"/>
                </a:solidFill>
                <a:latin typeface="Arial Narrow" panose="020B0606020202030204" pitchFamily="34" charset="0"/>
              </a:rPr>
              <a:t>,</a:t>
            </a:r>
          </a:p>
          <a:p>
            <a:pPr marL="342900" indent="-342900">
              <a:buFont typeface="Arial" panose="020B0604020202020204" pitchFamily="34" charset="0"/>
              <a:buChar char="•"/>
            </a:pPr>
            <a:r>
              <a:rPr lang="es-ES" sz="2000" b="1" dirty="0" err="1">
                <a:solidFill>
                  <a:srgbClr val="050A0F"/>
                </a:solidFill>
                <a:latin typeface="Arial Narrow" panose="020B0606020202030204" pitchFamily="34" charset="0"/>
              </a:rPr>
              <a:t>Enhances</a:t>
            </a:r>
            <a:r>
              <a:rPr lang="es-ES" sz="2000" b="1" dirty="0">
                <a:solidFill>
                  <a:srgbClr val="050A0F"/>
                </a:solidFill>
                <a:latin typeface="Arial Narrow" panose="020B0606020202030204" pitchFamily="34" charset="0"/>
              </a:rPr>
              <a:t> </a:t>
            </a:r>
            <a:r>
              <a:rPr lang="es-ES" sz="2000" b="1" u="sng" dirty="0" err="1">
                <a:solidFill>
                  <a:srgbClr val="050A0F"/>
                </a:solidFill>
                <a:latin typeface="Arial Narrow" panose="020B0606020202030204" pitchFamily="34" charset="0"/>
              </a:rPr>
              <a:t>skills</a:t>
            </a:r>
            <a:r>
              <a:rPr lang="es-ES" sz="2000" b="1" u="sng" dirty="0">
                <a:solidFill>
                  <a:srgbClr val="050A0F"/>
                </a:solidFill>
                <a:latin typeface="Arial Narrow" panose="020B0606020202030204" pitchFamily="34" charset="0"/>
              </a:rPr>
              <a:t>, </a:t>
            </a:r>
            <a:r>
              <a:rPr lang="es-ES" sz="2000" b="1" u="sng" dirty="0" err="1">
                <a:solidFill>
                  <a:srgbClr val="050A0F"/>
                </a:solidFill>
                <a:latin typeface="Arial Narrow" panose="020B0606020202030204" pitchFamily="34" charset="0"/>
              </a:rPr>
              <a:t>knowledge</a:t>
            </a:r>
            <a:r>
              <a:rPr lang="es-ES" sz="2000" b="1" u="sng" dirty="0">
                <a:solidFill>
                  <a:srgbClr val="050A0F"/>
                </a:solidFill>
                <a:latin typeface="Arial Narrow" panose="020B0606020202030204" pitchFamily="34" charset="0"/>
              </a:rPr>
              <a:t> and </a:t>
            </a:r>
            <a:r>
              <a:rPr lang="es-ES" sz="2000" b="1" u="sng" dirty="0" err="1">
                <a:solidFill>
                  <a:srgbClr val="050A0F"/>
                </a:solidFill>
                <a:latin typeface="Arial Narrow" panose="020B0606020202030204" pitchFamily="34" charset="0"/>
              </a:rPr>
              <a:t>capacity</a:t>
            </a:r>
            <a:r>
              <a:rPr lang="es-ES" sz="2000" b="1" u="sng" dirty="0">
                <a:solidFill>
                  <a:srgbClr val="050A0F"/>
                </a:solidFill>
                <a:latin typeface="Arial Narrow" panose="020B0606020202030204" pitchFamily="34" charset="0"/>
              </a:rPr>
              <a:t> </a:t>
            </a:r>
            <a:r>
              <a:rPr lang="es-ES" sz="2000" b="1" u="sng" dirty="0" err="1">
                <a:solidFill>
                  <a:srgbClr val="050A0F"/>
                </a:solidFill>
                <a:latin typeface="Arial Narrow" panose="020B0606020202030204" pitchFamily="34" charset="0"/>
              </a:rPr>
              <a:t>building</a:t>
            </a:r>
            <a:r>
              <a:rPr lang="es-ES" sz="2000" b="1" dirty="0">
                <a:solidFill>
                  <a:srgbClr val="050A0F"/>
                </a:solidFill>
                <a:latin typeface="Arial Narrow" panose="020B0606020202030204" pitchFamily="34" charset="0"/>
              </a:rPr>
              <a:t>, </a:t>
            </a:r>
            <a:r>
              <a:rPr lang="es-ES" sz="2000" b="1" dirty="0" err="1">
                <a:solidFill>
                  <a:srgbClr val="050A0F"/>
                </a:solidFill>
                <a:latin typeface="Arial Narrow" panose="020B0606020202030204" pitchFamily="34" charset="0"/>
              </a:rPr>
              <a:t>allows</a:t>
            </a:r>
            <a:r>
              <a:rPr lang="es-ES" sz="2000" b="1" dirty="0">
                <a:solidFill>
                  <a:srgbClr val="050A0F"/>
                </a:solidFill>
                <a:latin typeface="Arial Narrow" panose="020B0606020202030204" pitchFamily="34" charset="0"/>
              </a:rPr>
              <a:t> </a:t>
            </a:r>
            <a:r>
              <a:rPr lang="es-ES" sz="2000" b="1" u="sng" dirty="0" err="1">
                <a:solidFill>
                  <a:srgbClr val="FF0000"/>
                </a:solidFill>
                <a:latin typeface="Arial Narrow" panose="020B0606020202030204" pitchFamily="34" charset="0"/>
              </a:rPr>
              <a:t>integration</a:t>
            </a:r>
            <a:r>
              <a:rPr lang="es-ES" sz="2000" b="1" u="sng" dirty="0">
                <a:solidFill>
                  <a:srgbClr val="FF0000"/>
                </a:solidFill>
                <a:latin typeface="Arial Narrow" panose="020B0606020202030204" pitchFamily="34" charset="0"/>
              </a:rPr>
              <a:t> of </a:t>
            </a:r>
            <a:r>
              <a:rPr lang="es-ES" sz="2000" b="1" u="sng" dirty="0" err="1">
                <a:solidFill>
                  <a:srgbClr val="FF0000"/>
                </a:solidFill>
                <a:latin typeface="Arial Narrow" panose="020B0606020202030204" pitchFamily="34" charset="0"/>
              </a:rPr>
              <a:t>skilled</a:t>
            </a:r>
            <a:r>
              <a:rPr lang="es-ES" sz="2000" b="1" u="sng" dirty="0">
                <a:solidFill>
                  <a:srgbClr val="FF0000"/>
                </a:solidFill>
                <a:latin typeface="Arial Narrow" panose="020B0606020202030204" pitchFamily="34" charset="0"/>
              </a:rPr>
              <a:t> </a:t>
            </a:r>
            <a:r>
              <a:rPr lang="es-ES" sz="2000" b="1" u="sng" dirty="0" err="1">
                <a:solidFill>
                  <a:srgbClr val="FF0000"/>
                </a:solidFill>
                <a:latin typeface="Arial Narrow" panose="020B0606020202030204" pitchFamily="34" charset="0"/>
              </a:rPr>
              <a:t>labour</a:t>
            </a:r>
            <a:r>
              <a:rPr lang="es-ES" sz="2000" b="1" u="sng" dirty="0">
                <a:solidFill>
                  <a:srgbClr val="FF0000"/>
                </a:solidFill>
                <a:latin typeface="Arial Narrow" panose="020B0606020202030204" pitchFamily="34" charset="0"/>
              </a:rPr>
              <a:t> to </a:t>
            </a:r>
            <a:r>
              <a:rPr lang="es-ES" sz="2000" b="1" u="sng" dirty="0" err="1">
                <a:solidFill>
                  <a:srgbClr val="FF0000"/>
                </a:solidFill>
                <a:latin typeface="Arial Narrow" panose="020B0606020202030204" pitchFamily="34" charset="0"/>
              </a:rPr>
              <a:t>other</a:t>
            </a:r>
            <a:r>
              <a:rPr lang="es-ES" sz="2000" b="1" u="sng" dirty="0">
                <a:solidFill>
                  <a:srgbClr val="FF0000"/>
                </a:solidFill>
                <a:latin typeface="Arial Narrow" panose="020B0606020202030204" pitchFamily="34" charset="0"/>
              </a:rPr>
              <a:t> </a:t>
            </a:r>
            <a:r>
              <a:rPr lang="es-ES" sz="2000" b="1" u="sng" dirty="0" err="1">
                <a:solidFill>
                  <a:srgbClr val="FF0000"/>
                </a:solidFill>
                <a:latin typeface="Arial Narrow" panose="020B0606020202030204" pitchFamily="34" charset="0"/>
              </a:rPr>
              <a:t>sectors</a:t>
            </a:r>
            <a:r>
              <a:rPr lang="es-ES" sz="2000" b="1" u="sng" dirty="0">
                <a:solidFill>
                  <a:srgbClr val="FF0000"/>
                </a:solidFill>
                <a:latin typeface="Arial Narrow" panose="020B0606020202030204" pitchFamily="34" charset="0"/>
              </a:rPr>
              <a:t> of </a:t>
            </a:r>
            <a:r>
              <a:rPr lang="es-ES" sz="2000" b="1" u="sng" dirty="0" err="1">
                <a:solidFill>
                  <a:srgbClr val="FF0000"/>
                </a:solidFill>
                <a:latin typeface="Arial Narrow" panose="020B0606020202030204" pitchFamily="34" charset="0"/>
              </a:rPr>
              <a:t>the</a:t>
            </a:r>
            <a:r>
              <a:rPr lang="es-ES" sz="2000" b="1" u="sng" dirty="0">
                <a:solidFill>
                  <a:srgbClr val="FF0000"/>
                </a:solidFill>
                <a:latin typeface="Arial Narrow" panose="020B0606020202030204" pitchFamily="34" charset="0"/>
              </a:rPr>
              <a:t> </a:t>
            </a:r>
            <a:r>
              <a:rPr lang="es-ES" sz="2000" b="1" u="sng" dirty="0" err="1">
                <a:solidFill>
                  <a:srgbClr val="FF0000"/>
                </a:solidFill>
                <a:latin typeface="Arial Narrow" panose="020B0606020202030204" pitchFamily="34" charset="0"/>
              </a:rPr>
              <a:t>economy</a:t>
            </a:r>
            <a:endParaRPr lang="es-ES" sz="2000" b="1" u="sng" dirty="0">
              <a:solidFill>
                <a:srgbClr val="FF0000"/>
              </a:solidFill>
              <a:latin typeface="Arial Narrow" panose="020B0606020202030204" pitchFamily="34" charset="0"/>
            </a:endParaRPr>
          </a:p>
          <a:p>
            <a:r>
              <a:rPr lang="es-ES" sz="2000" dirty="0">
                <a:solidFill>
                  <a:srgbClr val="050A0F"/>
                </a:solidFill>
                <a:latin typeface="Arial Narrow" panose="020B0606020202030204" pitchFamily="34" charset="0"/>
              </a:rPr>
              <a:t>			</a:t>
            </a:r>
          </a:p>
        </p:txBody>
      </p:sp>
    </p:spTree>
    <p:extLst>
      <p:ext uri="{BB962C8B-B14F-4D97-AF65-F5344CB8AC3E}">
        <p14:creationId xmlns:p14="http://schemas.microsoft.com/office/powerpoint/2010/main" val="1369400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664"/>
            <a:ext cx="9143999" cy="687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332656"/>
            <a:ext cx="8291264" cy="1143000"/>
          </a:xfrm>
          <a:solidFill>
            <a:schemeClr val="bg1">
              <a:alpha val="86000"/>
            </a:schemeClr>
          </a:solidFill>
        </p:spPr>
        <p:txBody>
          <a:bodyPr/>
          <a:lstStyle/>
          <a:p>
            <a:br>
              <a:rPr lang="en-US" sz="2800" b="1" dirty="0">
                <a:solidFill>
                  <a:srgbClr val="050A0F"/>
                </a:solidFill>
                <a:latin typeface="Arial Narrow" panose="020B0606020202030204" pitchFamily="34" charset="0"/>
              </a:rPr>
            </a:br>
            <a:r>
              <a:rPr lang="en-US" sz="2800" b="1" dirty="0">
                <a:solidFill>
                  <a:srgbClr val="050A0F"/>
                </a:solidFill>
                <a:latin typeface="Arial Narrow" panose="020B0606020202030204" pitchFamily="34" charset="0"/>
              </a:rPr>
              <a:t>SUSTAINABLE TOURISM FOR URBAN  DEVELOPMENT:</a:t>
            </a:r>
            <a:br>
              <a:rPr lang="en-US" sz="2800" b="1" dirty="0">
                <a:solidFill>
                  <a:srgbClr val="050A0F"/>
                </a:solidFill>
                <a:latin typeface="Arial Narrow" panose="020B0606020202030204" pitchFamily="34" charset="0"/>
              </a:rPr>
            </a:br>
            <a:r>
              <a:rPr lang="en-US" sz="2800" b="1" dirty="0">
                <a:solidFill>
                  <a:srgbClr val="050A0F"/>
                </a:solidFill>
                <a:latin typeface="Arial Narrow" panose="020B0606020202030204" pitchFamily="34" charset="0"/>
              </a:rPr>
              <a:t>A FRAMEWORK OF KEY ISSUES</a:t>
            </a:r>
            <a:br>
              <a:rPr lang="en-US" sz="3200" b="1" dirty="0">
                <a:solidFill>
                  <a:srgbClr val="050A0F"/>
                </a:solidFill>
                <a:latin typeface="Arial Narrow" panose="020B0606020202030204" pitchFamily="34" charset="0"/>
              </a:rPr>
            </a:br>
            <a:endParaRPr lang="es-ES" sz="3200" dirty="0">
              <a:solidFill>
                <a:srgbClr val="050A0F"/>
              </a:solidFill>
            </a:endParaRPr>
          </a:p>
        </p:txBody>
      </p:sp>
      <p:sp>
        <p:nvSpPr>
          <p:cNvPr id="7" name="TextBox 6"/>
          <p:cNvSpPr txBox="1"/>
          <p:nvPr/>
        </p:nvSpPr>
        <p:spPr>
          <a:xfrm>
            <a:off x="467544" y="1772816"/>
            <a:ext cx="8280920" cy="3416320"/>
          </a:xfrm>
          <a:prstGeom prst="rect">
            <a:avLst/>
          </a:prstGeom>
          <a:solidFill>
            <a:schemeClr val="bg1">
              <a:alpha val="86000"/>
            </a:schemeClr>
          </a:solidFill>
        </p:spPr>
        <p:txBody>
          <a:bodyPr wrap="square" rtlCol="0">
            <a:spAutoFit/>
          </a:bodyPr>
          <a:lstStyle/>
          <a:p>
            <a:pPr algn="just"/>
            <a:r>
              <a:rPr lang="en-US" sz="2400" b="1" u="sng" dirty="0">
                <a:solidFill>
                  <a:srgbClr val="050A0F"/>
                </a:solidFill>
                <a:latin typeface="Arial Narrow" panose="020B0606020202030204" pitchFamily="34" charset="0"/>
              </a:rPr>
              <a:t>3. Urban Culture and Heritage</a:t>
            </a:r>
          </a:p>
          <a:p>
            <a:pPr algn="just"/>
            <a:br>
              <a:rPr lang="en-US" sz="2800" b="1" dirty="0">
                <a:solidFill>
                  <a:srgbClr val="050A0F"/>
                </a:solidFill>
                <a:latin typeface="Arial Narrow" panose="020B0606020202030204" pitchFamily="34" charset="0"/>
              </a:rPr>
            </a:br>
            <a:r>
              <a:rPr lang="en-US" sz="2400" b="1" dirty="0">
                <a:solidFill>
                  <a:srgbClr val="050A0F"/>
                </a:solidFill>
                <a:latin typeface="Arial Narrow" panose="020B0606020202030204" pitchFamily="34" charset="0"/>
              </a:rPr>
              <a:t>Tourism in cities:</a:t>
            </a:r>
          </a:p>
          <a:p>
            <a:pPr marL="342900" indent="-342900">
              <a:buFont typeface="Arial" panose="020B0604020202020204" pitchFamily="34" charset="0"/>
              <a:buChar char="•"/>
            </a:pPr>
            <a:r>
              <a:rPr lang="es-ES" sz="2200" b="1" dirty="0" err="1">
                <a:solidFill>
                  <a:srgbClr val="050A0F"/>
                </a:solidFill>
                <a:latin typeface="Arial Narrow" panose="020B0606020202030204" pitchFamily="34" charset="0"/>
              </a:rPr>
              <a:t>Enhances</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the</a:t>
            </a:r>
            <a:r>
              <a:rPr lang="es-ES" sz="2200" b="1" dirty="0">
                <a:solidFill>
                  <a:srgbClr val="050A0F"/>
                </a:solidFill>
                <a:latin typeface="Arial Narrow" panose="020B0606020202030204" pitchFamily="34" charset="0"/>
              </a:rPr>
              <a:t> </a:t>
            </a:r>
            <a:r>
              <a:rPr lang="es-ES" sz="2200" b="1" dirty="0" err="1">
                <a:solidFill>
                  <a:srgbClr val="FF0000"/>
                </a:solidFill>
                <a:latin typeface="Arial Narrow" panose="020B0606020202030204" pitchFamily="34" charset="0"/>
              </a:rPr>
              <a:t>synergy</a:t>
            </a:r>
            <a:r>
              <a:rPr lang="es-ES" sz="2200" b="1" dirty="0">
                <a:solidFill>
                  <a:srgbClr val="FF0000"/>
                </a:solidFill>
                <a:latin typeface="Arial Narrow" panose="020B0606020202030204" pitchFamily="34" charset="0"/>
              </a:rPr>
              <a:t> </a:t>
            </a:r>
            <a:r>
              <a:rPr lang="es-ES" sz="2200" b="1" dirty="0" err="1">
                <a:solidFill>
                  <a:srgbClr val="FF0000"/>
                </a:solidFill>
                <a:latin typeface="Arial Narrow" panose="020B0606020202030204" pitchFamily="34" charset="0"/>
              </a:rPr>
              <a:t>between</a:t>
            </a:r>
            <a:r>
              <a:rPr lang="es-ES" sz="2200" b="1" dirty="0">
                <a:solidFill>
                  <a:srgbClr val="FF0000"/>
                </a:solidFill>
                <a:latin typeface="Arial Narrow" panose="020B0606020202030204" pitchFamily="34" charset="0"/>
              </a:rPr>
              <a:t> </a:t>
            </a:r>
            <a:r>
              <a:rPr lang="es-ES" sz="2200" b="1" u="sng" dirty="0" err="1">
                <a:solidFill>
                  <a:srgbClr val="FF0000"/>
                </a:solidFill>
                <a:latin typeface="Arial Narrow" panose="020B0606020202030204" pitchFamily="34" charset="0"/>
              </a:rPr>
              <a:t>tourism</a:t>
            </a:r>
            <a:r>
              <a:rPr lang="es-ES" sz="2200" b="1" u="sng" dirty="0">
                <a:solidFill>
                  <a:srgbClr val="FF0000"/>
                </a:solidFill>
                <a:latin typeface="Arial Narrow" panose="020B0606020202030204" pitchFamily="34" charset="0"/>
              </a:rPr>
              <a:t> and culture</a:t>
            </a:r>
            <a:r>
              <a:rPr lang="es-ES" sz="2200" b="1" dirty="0">
                <a:solidFill>
                  <a:srgbClr val="050A0F"/>
                </a:solidFill>
                <a:latin typeface="Arial Narrow" panose="020B0606020202030204" pitchFamily="34" charset="0"/>
              </a:rPr>
              <a:t>, mutual </a:t>
            </a:r>
            <a:r>
              <a:rPr lang="es-ES" sz="2200" b="1" dirty="0" err="1">
                <a:solidFill>
                  <a:srgbClr val="050A0F"/>
                </a:solidFill>
                <a:latin typeface="Arial Narrow" panose="020B0606020202030204" pitchFamily="34" charset="0"/>
              </a:rPr>
              <a:t>benefits</a:t>
            </a:r>
            <a:r>
              <a:rPr lang="es-ES" sz="2200" b="1" dirty="0">
                <a:solidFill>
                  <a:srgbClr val="050A0F"/>
                </a:solidFill>
                <a:latin typeface="Arial Narrow" panose="020B0606020202030204" pitchFamily="34" charset="0"/>
              </a:rPr>
              <a:t>;</a:t>
            </a:r>
          </a:p>
          <a:p>
            <a:pPr marL="342900" indent="-342900">
              <a:buFont typeface="Arial" panose="020B0604020202020204" pitchFamily="34" charset="0"/>
              <a:buChar char="•"/>
            </a:pPr>
            <a:r>
              <a:rPr lang="es-ES" sz="2200" b="1" dirty="0" err="1">
                <a:solidFill>
                  <a:srgbClr val="050A0F"/>
                </a:solidFill>
                <a:latin typeface="Arial Narrow" panose="020B0606020202030204" pitchFamily="34" charset="0"/>
              </a:rPr>
              <a:t>Is</a:t>
            </a:r>
            <a:r>
              <a:rPr lang="es-ES" sz="2200" b="1" dirty="0">
                <a:solidFill>
                  <a:srgbClr val="050A0F"/>
                </a:solidFill>
                <a:latin typeface="Arial Narrow" panose="020B0606020202030204" pitchFamily="34" charset="0"/>
              </a:rPr>
              <a:t> a </a:t>
            </a:r>
            <a:r>
              <a:rPr lang="es-ES" sz="2200" b="1" u="sng" dirty="0" err="1">
                <a:solidFill>
                  <a:srgbClr val="050A0F"/>
                </a:solidFill>
                <a:latin typeface="Arial Narrow" panose="020B0606020202030204" pitchFamily="34" charset="0"/>
              </a:rPr>
              <a:t>catalyst</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for</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revenue</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regeneration</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for</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the</a:t>
            </a:r>
            <a:r>
              <a:rPr lang="es-ES" sz="2200" b="1" dirty="0">
                <a:solidFill>
                  <a:srgbClr val="050A0F"/>
                </a:solidFill>
                <a:latin typeface="Arial Narrow" panose="020B0606020202030204" pitchFamily="34" charset="0"/>
              </a:rPr>
              <a:t> </a:t>
            </a:r>
            <a:r>
              <a:rPr lang="es-ES" sz="2200" b="1" u="sng" dirty="0" err="1">
                <a:solidFill>
                  <a:srgbClr val="FF0000"/>
                </a:solidFill>
                <a:latin typeface="Arial Narrow" panose="020B0606020202030204" pitchFamily="34" charset="0"/>
              </a:rPr>
              <a:t>innovative</a:t>
            </a:r>
            <a:r>
              <a:rPr lang="es-ES" sz="2200" b="1" u="sng" dirty="0">
                <a:solidFill>
                  <a:srgbClr val="FF0000"/>
                </a:solidFill>
                <a:latin typeface="Arial Narrow" panose="020B0606020202030204" pitchFamily="34" charset="0"/>
              </a:rPr>
              <a:t> </a:t>
            </a:r>
            <a:r>
              <a:rPr lang="es-ES" sz="2200" b="1" u="sng" dirty="0" err="1">
                <a:solidFill>
                  <a:srgbClr val="FF0000"/>
                </a:solidFill>
                <a:latin typeface="Arial Narrow" panose="020B0606020202030204" pitchFamily="34" charset="0"/>
              </a:rPr>
              <a:t>practices</a:t>
            </a:r>
            <a:r>
              <a:rPr lang="es-ES" sz="2200" b="1" u="sng" dirty="0">
                <a:solidFill>
                  <a:srgbClr val="FF0000"/>
                </a:solidFill>
                <a:latin typeface="Arial Narrow" panose="020B0606020202030204" pitchFamily="34" charset="0"/>
              </a:rPr>
              <a:t> in </a:t>
            </a:r>
            <a:r>
              <a:rPr lang="es-ES" sz="2200" b="1" u="sng" dirty="0" err="1">
                <a:solidFill>
                  <a:srgbClr val="FF0000"/>
                </a:solidFill>
                <a:latin typeface="Arial Narrow" panose="020B0606020202030204" pitchFamily="34" charset="0"/>
              </a:rPr>
              <a:t>heritage</a:t>
            </a:r>
            <a:r>
              <a:rPr lang="es-ES" sz="2200" b="1" u="sng" dirty="0">
                <a:solidFill>
                  <a:srgbClr val="FF0000"/>
                </a:solidFill>
                <a:latin typeface="Arial Narrow" panose="020B0606020202030204" pitchFamily="34" charset="0"/>
              </a:rPr>
              <a:t> </a:t>
            </a:r>
            <a:r>
              <a:rPr lang="es-ES" sz="2200" b="1" u="sng" dirty="0" err="1">
                <a:solidFill>
                  <a:srgbClr val="FF0000"/>
                </a:solidFill>
                <a:latin typeface="Arial Narrow" panose="020B0606020202030204" pitchFamily="34" charset="0"/>
              </a:rPr>
              <a:t>conservation</a:t>
            </a:r>
            <a:r>
              <a:rPr lang="es-ES" sz="2200" b="1" u="sng" dirty="0">
                <a:solidFill>
                  <a:srgbClr val="FF0000"/>
                </a:solidFill>
                <a:latin typeface="Arial Narrow" panose="020B0606020202030204" pitchFamily="34" charset="0"/>
              </a:rPr>
              <a:t>;</a:t>
            </a:r>
          </a:p>
          <a:p>
            <a:pPr marL="342900" indent="-342900">
              <a:buFont typeface="Arial" panose="020B0604020202020204" pitchFamily="34" charset="0"/>
              <a:buChar char="•"/>
            </a:pPr>
            <a:r>
              <a:rPr lang="es-ES" sz="2200" b="1" dirty="0">
                <a:solidFill>
                  <a:srgbClr val="050A0F"/>
                </a:solidFill>
                <a:latin typeface="Arial Narrow" panose="020B0606020202030204" pitchFamily="34" charset="0"/>
              </a:rPr>
              <a:t>Culture </a:t>
            </a:r>
            <a:r>
              <a:rPr lang="es-ES" sz="2200" b="1" dirty="0" err="1">
                <a:solidFill>
                  <a:srgbClr val="050A0F"/>
                </a:solidFill>
                <a:latin typeface="Arial Narrow" panose="020B0606020202030204" pitchFamily="34" charset="0"/>
              </a:rPr>
              <a:t>is</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recognized</a:t>
            </a:r>
            <a:r>
              <a:rPr lang="es-ES" sz="2200" b="1" dirty="0">
                <a:solidFill>
                  <a:srgbClr val="050A0F"/>
                </a:solidFill>
                <a:latin typeface="Arial Narrow" panose="020B0606020202030204" pitchFamily="34" charset="0"/>
              </a:rPr>
              <a:t> as  </a:t>
            </a:r>
            <a:r>
              <a:rPr lang="es-ES" sz="2200" b="1" u="sng" dirty="0" err="1">
                <a:solidFill>
                  <a:srgbClr val="FF0000"/>
                </a:solidFill>
                <a:latin typeface="Arial Narrow" panose="020B0606020202030204" pitchFamily="34" charset="0"/>
              </a:rPr>
              <a:t>key</a:t>
            </a:r>
            <a:r>
              <a:rPr lang="es-ES" sz="2200" b="1" u="sng" dirty="0">
                <a:solidFill>
                  <a:srgbClr val="FF0000"/>
                </a:solidFill>
                <a:latin typeface="Arial Narrow" panose="020B0606020202030204" pitchFamily="34" charset="0"/>
              </a:rPr>
              <a:t> </a:t>
            </a:r>
            <a:r>
              <a:rPr lang="es-ES" sz="2200" b="1" u="sng" dirty="0" err="1">
                <a:solidFill>
                  <a:srgbClr val="FF0000"/>
                </a:solidFill>
                <a:latin typeface="Arial Narrow" panose="020B0606020202030204" pitchFamily="34" charset="0"/>
              </a:rPr>
              <a:t>source</a:t>
            </a:r>
            <a:r>
              <a:rPr lang="es-ES" sz="2200" b="1" u="sng" dirty="0">
                <a:solidFill>
                  <a:srgbClr val="FF0000"/>
                </a:solidFill>
                <a:latin typeface="Arial Narrow" panose="020B0606020202030204" pitchFamily="34" charset="0"/>
              </a:rPr>
              <a:t> and </a:t>
            </a:r>
            <a:r>
              <a:rPr lang="es-ES" sz="2200" b="1" u="sng" dirty="0" err="1">
                <a:solidFill>
                  <a:srgbClr val="FF0000"/>
                </a:solidFill>
                <a:latin typeface="Arial Narrow" panose="020B0606020202030204" pitchFamily="34" charset="0"/>
              </a:rPr>
              <a:t>asset</a:t>
            </a:r>
            <a:r>
              <a:rPr lang="es-ES" sz="2200" b="1" u="sng" dirty="0">
                <a:solidFill>
                  <a:srgbClr val="FF0000"/>
                </a:solidFill>
                <a:latin typeface="Arial Narrow" panose="020B0606020202030204" pitchFamily="34" charset="0"/>
              </a:rPr>
              <a:t> </a:t>
            </a:r>
            <a:r>
              <a:rPr lang="es-ES" sz="2200" b="1" dirty="0" err="1">
                <a:solidFill>
                  <a:srgbClr val="050A0F"/>
                </a:solidFill>
                <a:latin typeface="Arial Narrow" panose="020B0606020202030204" pitchFamily="34" charset="0"/>
              </a:rPr>
              <a:t>for</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sustainable</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urban</a:t>
            </a:r>
            <a:r>
              <a:rPr lang="es-ES" sz="2200" b="1" dirty="0">
                <a:solidFill>
                  <a:srgbClr val="050A0F"/>
                </a:solidFill>
                <a:latin typeface="Arial Narrow" panose="020B0606020202030204" pitchFamily="34" charset="0"/>
              </a:rPr>
              <a:t> </a:t>
            </a:r>
            <a:r>
              <a:rPr lang="es-ES" sz="2200" b="1" dirty="0" err="1">
                <a:solidFill>
                  <a:srgbClr val="050A0F"/>
                </a:solidFill>
                <a:latin typeface="Arial Narrow" panose="020B0606020202030204" pitchFamily="34" charset="0"/>
              </a:rPr>
              <a:t>development</a:t>
            </a:r>
            <a:r>
              <a:rPr lang="es-ES" sz="2200" b="1" dirty="0">
                <a:solidFill>
                  <a:srgbClr val="050A0F"/>
                </a:solidFill>
                <a:latin typeface="Arial Narrow" panose="020B0606020202030204" pitchFamily="34" charset="0"/>
              </a:rPr>
              <a:t>.</a:t>
            </a:r>
          </a:p>
          <a:p>
            <a:r>
              <a:rPr lang="es-ES" sz="2200" dirty="0">
                <a:solidFill>
                  <a:srgbClr val="050A0F"/>
                </a:solidFill>
                <a:latin typeface="Arial Narrow" panose="020B0606020202030204" pitchFamily="34" charset="0"/>
              </a:rPr>
              <a:t>			</a:t>
            </a:r>
          </a:p>
        </p:txBody>
      </p:sp>
    </p:spTree>
    <p:extLst>
      <p:ext uri="{BB962C8B-B14F-4D97-AF65-F5344CB8AC3E}">
        <p14:creationId xmlns:p14="http://schemas.microsoft.com/office/powerpoint/2010/main" val="20331709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8" y="1316"/>
            <a:ext cx="9171058" cy="6856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332656"/>
            <a:ext cx="8229600" cy="1143000"/>
          </a:xfrm>
          <a:solidFill>
            <a:schemeClr val="bg1">
              <a:alpha val="79000"/>
            </a:schemeClr>
          </a:solidFill>
        </p:spPr>
        <p:txBody>
          <a:bodyPr/>
          <a:lstStyle/>
          <a:p>
            <a:r>
              <a:rPr lang="en-US" sz="3200" b="1" dirty="0">
                <a:solidFill>
                  <a:srgbClr val="050A0F"/>
                </a:solidFill>
                <a:latin typeface="Arial Narrow" panose="020B0606020202030204" pitchFamily="34" charset="0"/>
              </a:rPr>
              <a:t>CHANGE AND INNOVATION: </a:t>
            </a:r>
            <a:br>
              <a:rPr lang="en-US" sz="3200" b="1" dirty="0">
                <a:solidFill>
                  <a:srgbClr val="050A0F"/>
                </a:solidFill>
                <a:latin typeface="Arial Narrow" panose="020B0606020202030204" pitchFamily="34" charset="0"/>
              </a:rPr>
            </a:br>
            <a:r>
              <a:rPr lang="en-US" sz="3200" dirty="0">
                <a:solidFill>
                  <a:srgbClr val="050A0F"/>
                </a:solidFill>
                <a:latin typeface="Arial Narrow" panose="020B0606020202030204" pitchFamily="34" charset="0"/>
              </a:rPr>
              <a:t>The Digital Revolution and the Millennial Traveler</a:t>
            </a:r>
            <a:endParaRPr lang="es-ES" sz="3200" dirty="0">
              <a:solidFill>
                <a:srgbClr val="050A0F"/>
              </a:solidFill>
            </a:endParaRPr>
          </a:p>
        </p:txBody>
      </p:sp>
      <p:sp>
        <p:nvSpPr>
          <p:cNvPr id="7" name="TextBox 6"/>
          <p:cNvSpPr txBox="1"/>
          <p:nvPr/>
        </p:nvSpPr>
        <p:spPr>
          <a:xfrm>
            <a:off x="467544" y="1622164"/>
            <a:ext cx="8208912" cy="4893647"/>
          </a:xfrm>
          <a:prstGeom prst="rect">
            <a:avLst/>
          </a:prstGeom>
          <a:solidFill>
            <a:schemeClr val="bg1">
              <a:alpha val="79000"/>
            </a:schemeClr>
          </a:solidFill>
        </p:spPr>
        <p:txBody>
          <a:bodyPr wrap="square" rtlCol="0">
            <a:spAutoFit/>
          </a:bodyPr>
          <a:lstStyle/>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It is increasingly important to clearly understand the power of IT and the digital media, its impact on the society, the fast changing dynamics and their relevant use in tourism,</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Cities need to re-address themselves and be pro-active with the business and the customer and be flexible with information and the rapidly changing media applications, </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Private tourism services offered through digital platforms ( so called sharing economy) is the new challenge and captures the fastest growing customer segment,</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Along with some possible opportunities, the challenges ( governance issues, re-  competition, </a:t>
            </a:r>
            <a:r>
              <a:rPr lang="en-US" sz="2400" b="1" dirty="0" err="1">
                <a:solidFill>
                  <a:srgbClr val="050A0F"/>
                </a:solidFill>
                <a:latin typeface="Arial Narrow" panose="020B0606020202030204" pitchFamily="34" charset="0"/>
              </a:rPr>
              <a:t>labour</a:t>
            </a:r>
            <a:r>
              <a:rPr lang="en-US" sz="2400" b="1" dirty="0">
                <a:solidFill>
                  <a:srgbClr val="050A0F"/>
                </a:solidFill>
                <a:latin typeface="Arial Narrow" panose="020B0606020202030204" pitchFamily="34" charset="0"/>
              </a:rPr>
              <a:t> conditions, consumer protection etc. needs to be well addressed and managed by engaging all the related stakeholders.</a:t>
            </a:r>
          </a:p>
        </p:txBody>
      </p:sp>
    </p:spTree>
    <p:extLst>
      <p:ext uri="{BB962C8B-B14F-4D97-AF65-F5344CB8AC3E}">
        <p14:creationId xmlns:p14="http://schemas.microsoft.com/office/powerpoint/2010/main" val="6887564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332656"/>
            <a:ext cx="8229600" cy="1143000"/>
          </a:xfrm>
          <a:solidFill>
            <a:schemeClr val="bg1">
              <a:alpha val="79000"/>
            </a:schemeClr>
          </a:solidFill>
        </p:spPr>
        <p:txBody>
          <a:bodyPr/>
          <a:lstStyle/>
          <a:p>
            <a:r>
              <a:rPr lang="en-US" sz="3200" b="1" dirty="0">
                <a:solidFill>
                  <a:srgbClr val="050A0F"/>
                </a:solidFill>
                <a:latin typeface="Arial Narrow" panose="020B0606020202030204" pitchFamily="34" charset="0"/>
              </a:rPr>
              <a:t>CHANGE AND INNOVATION: </a:t>
            </a:r>
            <a:br>
              <a:rPr lang="en-US" sz="3200" b="1" dirty="0">
                <a:solidFill>
                  <a:srgbClr val="050A0F"/>
                </a:solidFill>
                <a:latin typeface="Arial Narrow" panose="020B0606020202030204" pitchFamily="34" charset="0"/>
              </a:rPr>
            </a:br>
            <a:r>
              <a:rPr lang="en-US" sz="3200" dirty="0">
                <a:solidFill>
                  <a:srgbClr val="050A0F"/>
                </a:solidFill>
                <a:latin typeface="Arial Narrow" panose="020B0606020202030204" pitchFamily="34" charset="0"/>
              </a:rPr>
              <a:t>The Digital Revolution and the Millennial Traveler</a:t>
            </a:r>
            <a:endParaRPr lang="es-ES" sz="3200" dirty="0">
              <a:solidFill>
                <a:srgbClr val="050A0F"/>
              </a:solidFill>
            </a:endParaRPr>
          </a:p>
        </p:txBody>
      </p:sp>
      <p:sp>
        <p:nvSpPr>
          <p:cNvPr id="7" name="TextBox 6"/>
          <p:cNvSpPr txBox="1"/>
          <p:nvPr/>
        </p:nvSpPr>
        <p:spPr>
          <a:xfrm>
            <a:off x="467544" y="1772816"/>
            <a:ext cx="8208912" cy="4893647"/>
          </a:xfrm>
          <a:prstGeom prst="rect">
            <a:avLst/>
          </a:prstGeom>
          <a:solidFill>
            <a:schemeClr val="bg1">
              <a:alpha val="79000"/>
            </a:schemeClr>
          </a:solidFill>
        </p:spPr>
        <p:txBody>
          <a:bodyPr wrap="square" rtlCol="0">
            <a:spAutoFit/>
          </a:bodyPr>
          <a:lstStyle/>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Digital traveler has a different behavior and consumption patterns. Looks for experience and story telling likes sustainable products, last minute decision maker,  likes sharing ( customer for the new digital platforms), well connected , well educated.</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The millennials form a huge market   they dictate the future of travel and tourism industry. </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“Youth” needs to be embraced by the destinations and tourism businesses. It is no longer a niche market ; it is a huge market segment which generates 286 billion US Dollars.</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Stay is longer, high spenders, innovative, a  resilient segment, get cultural benefits, flexible,  return to the destination.</a:t>
            </a:r>
          </a:p>
          <a:p>
            <a:pPr marL="342900" indent="-342900" algn="just">
              <a:buFont typeface="Wingdings" panose="05000000000000000000" pitchFamily="2" charset="2"/>
              <a:buChar char="Ø"/>
            </a:pPr>
            <a:endParaRPr lang="en-US" sz="2400" dirty="0">
              <a:solidFill>
                <a:srgbClr val="050A0F"/>
              </a:solidFill>
              <a:latin typeface="Arial Narrow" panose="020B0606020202030204" pitchFamily="34" charset="0"/>
            </a:endParaRPr>
          </a:p>
        </p:txBody>
      </p:sp>
    </p:spTree>
    <p:extLst>
      <p:ext uri="{BB962C8B-B14F-4D97-AF65-F5344CB8AC3E}">
        <p14:creationId xmlns:p14="http://schemas.microsoft.com/office/powerpoint/2010/main" val="31271352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6" y="-11206"/>
            <a:ext cx="9144000" cy="6856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80036" y="188640"/>
            <a:ext cx="8229600" cy="1143000"/>
          </a:xfrm>
          <a:solidFill>
            <a:schemeClr val="bg1">
              <a:alpha val="79000"/>
            </a:schemeClr>
          </a:solidFill>
        </p:spPr>
        <p:txBody>
          <a:bodyPr/>
          <a:lstStyle/>
          <a:p>
            <a:r>
              <a:rPr lang="en-US" sz="3200" b="1" dirty="0">
                <a:solidFill>
                  <a:srgbClr val="050A0F"/>
                </a:solidFill>
                <a:latin typeface="Arial Narrow" panose="020B0606020202030204" pitchFamily="34" charset="0"/>
              </a:rPr>
              <a:t>CHANGE AND INNOVATION: </a:t>
            </a:r>
            <a:br>
              <a:rPr lang="en-US" sz="3200" b="1" dirty="0">
                <a:solidFill>
                  <a:srgbClr val="050A0F"/>
                </a:solidFill>
                <a:latin typeface="Arial Narrow" panose="020B0606020202030204" pitchFamily="34" charset="0"/>
              </a:rPr>
            </a:br>
            <a:r>
              <a:rPr lang="en-US" sz="3200" dirty="0">
                <a:solidFill>
                  <a:srgbClr val="050A0F"/>
                </a:solidFill>
                <a:latin typeface="Arial Narrow" panose="020B0606020202030204" pitchFamily="34" charset="0"/>
              </a:rPr>
              <a:t>The Digital Revolution and the Millennial Traveler</a:t>
            </a:r>
            <a:endParaRPr lang="es-ES" sz="3200" dirty="0">
              <a:solidFill>
                <a:srgbClr val="050A0F"/>
              </a:solidFill>
            </a:endParaRPr>
          </a:p>
        </p:txBody>
      </p:sp>
      <p:sp>
        <p:nvSpPr>
          <p:cNvPr id="7" name="TextBox 6"/>
          <p:cNvSpPr txBox="1"/>
          <p:nvPr/>
        </p:nvSpPr>
        <p:spPr>
          <a:xfrm>
            <a:off x="404099" y="1484784"/>
            <a:ext cx="8208912" cy="5262979"/>
          </a:xfrm>
          <a:prstGeom prst="rect">
            <a:avLst/>
          </a:prstGeom>
          <a:solidFill>
            <a:schemeClr val="bg1">
              <a:alpha val="79000"/>
            </a:schemeClr>
          </a:solidFill>
        </p:spPr>
        <p:txBody>
          <a:bodyPr wrap="square" rtlCol="0">
            <a:spAutoFit/>
          </a:bodyPr>
          <a:lstStyle/>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“Youth” looks for festivals, culture ,  museums, shopping, free </a:t>
            </a:r>
            <a:r>
              <a:rPr lang="en-US" sz="2400" b="1" dirty="0" err="1">
                <a:solidFill>
                  <a:srgbClr val="050A0F"/>
                </a:solidFill>
                <a:latin typeface="Arial Narrow" panose="020B0606020202030204" pitchFamily="34" charset="0"/>
              </a:rPr>
              <a:t>wi</a:t>
            </a:r>
            <a:r>
              <a:rPr lang="en-US" sz="2400" b="1" dirty="0">
                <a:solidFill>
                  <a:srgbClr val="050A0F"/>
                </a:solidFill>
                <a:latin typeface="Arial Narrow" panose="020B0606020202030204" pitchFamily="34" charset="0"/>
              </a:rPr>
              <a:t> -fi,</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 Look for </a:t>
            </a:r>
            <a:r>
              <a:rPr lang="en-US" sz="2400" b="1" u="sng" dirty="0">
                <a:solidFill>
                  <a:srgbClr val="050A0F"/>
                </a:solidFill>
                <a:latin typeface="Arial Narrow" panose="020B0606020202030204" pitchFamily="34" charset="0"/>
              </a:rPr>
              <a:t>content</a:t>
            </a:r>
            <a:r>
              <a:rPr lang="en-US" sz="2400" b="1" dirty="0">
                <a:solidFill>
                  <a:srgbClr val="050A0F"/>
                </a:solidFill>
                <a:latin typeface="Arial Narrow" panose="020B0606020202030204" pitchFamily="34" charset="0"/>
              </a:rPr>
              <a:t> in social media, interactive communication, fast access,</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Millennials are frequent travelers and combine business trips with leisure,</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Accommodation industry is also adapting to the mindset,  needs and expectations of this segment. Innovative approach is useful. Also WI FI  is a MUST. </a:t>
            </a:r>
          </a:p>
          <a:p>
            <a:pPr marL="342900" indent="-342900" algn="just">
              <a:buFont typeface="Wingdings" panose="05000000000000000000" pitchFamily="2" charset="2"/>
              <a:buChar char="Ø"/>
            </a:pPr>
            <a:r>
              <a:rPr lang="en-US" sz="2400" b="1" dirty="0">
                <a:solidFill>
                  <a:srgbClr val="050A0F"/>
                </a:solidFill>
                <a:latin typeface="Arial Narrow" panose="020B0606020202030204" pitchFamily="34" charset="0"/>
              </a:rPr>
              <a:t>The City Destination Management Organizations have the leadership role  in launching reliable  research and market intelligence so as to adapt to new customer paradigms, address the challenges and advocate  transparent norms and regulations for the customer and the industry.</a:t>
            </a:r>
          </a:p>
        </p:txBody>
      </p:sp>
    </p:spTree>
    <p:extLst>
      <p:ext uri="{BB962C8B-B14F-4D97-AF65-F5344CB8AC3E}">
        <p14:creationId xmlns:p14="http://schemas.microsoft.com/office/powerpoint/2010/main" val="7730886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8" y="0"/>
            <a:ext cx="914246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969" y="188640"/>
            <a:ext cx="8229600" cy="792088"/>
          </a:xfrm>
          <a:solidFill>
            <a:schemeClr val="bg1">
              <a:alpha val="86000"/>
            </a:schemeClr>
          </a:solidFill>
        </p:spPr>
        <p:txBody>
          <a:bodyPr/>
          <a:lstStyle/>
          <a:p>
            <a:r>
              <a:rPr lang="en-US" sz="2800" b="1" dirty="0">
                <a:solidFill>
                  <a:srgbClr val="050A0F"/>
                </a:solidFill>
                <a:latin typeface="Arial Narrow" panose="020B0606020202030204" pitchFamily="34" charset="0"/>
              </a:rPr>
              <a:t>2. BEIJING (CHINA)</a:t>
            </a:r>
            <a:endParaRPr lang="es-ES" sz="2800" dirty="0">
              <a:solidFill>
                <a:srgbClr val="050A0F"/>
              </a:solidFill>
            </a:endParaRPr>
          </a:p>
        </p:txBody>
      </p:sp>
      <p:graphicFrame>
        <p:nvGraphicFramePr>
          <p:cNvPr id="8" name="Table 7"/>
          <p:cNvGraphicFramePr>
            <a:graphicFrameLocks noGrp="1"/>
          </p:cNvGraphicFramePr>
          <p:nvPr>
            <p:extLst/>
          </p:nvPr>
        </p:nvGraphicFramePr>
        <p:xfrm>
          <a:off x="468313" y="1124744"/>
          <a:ext cx="8208912" cy="5539745"/>
        </p:xfrm>
        <a:graphic>
          <a:graphicData uri="http://schemas.openxmlformats.org/drawingml/2006/table">
            <a:tbl>
              <a:tblPr firstRow="1" bandRow="1">
                <a:tableStyleId>{16D9F66E-5EB9-4882-86FB-DCBF35E3C3E4}</a:tableStyleId>
              </a:tblPr>
              <a:tblGrid>
                <a:gridCol w="4104456">
                  <a:extLst>
                    <a:ext uri="{9D8B030D-6E8A-4147-A177-3AD203B41FA5}">
                      <a16:colId xmlns:a16="http://schemas.microsoft.com/office/drawing/2014/main" val="20000"/>
                    </a:ext>
                  </a:extLst>
                </a:gridCol>
                <a:gridCol w="4104456">
                  <a:extLst>
                    <a:ext uri="{9D8B030D-6E8A-4147-A177-3AD203B41FA5}">
                      <a16:colId xmlns:a16="http://schemas.microsoft.com/office/drawing/2014/main" val="20001"/>
                    </a:ext>
                  </a:extLst>
                </a:gridCol>
              </a:tblGrid>
              <a:tr h="510545">
                <a:tc gridSpan="2">
                  <a:txBody>
                    <a:bodyPr/>
                    <a:lstStyle/>
                    <a:p>
                      <a:pPr algn="ctr"/>
                      <a:r>
                        <a:rPr lang="es-ES" sz="2000" u="sng" dirty="0">
                          <a:ln>
                            <a:noFill/>
                          </a:ln>
                          <a:latin typeface="Arial Narrow" panose="020B0606020202030204" pitchFamily="34" charset="0"/>
                        </a:rPr>
                        <a:t>STRENGHTS: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hMerge="1">
                  <a:txBody>
                    <a:bodyPr/>
                    <a:lstStyle/>
                    <a:p>
                      <a:pPr algn="ctr"/>
                      <a:endParaRPr lang="es-ES" sz="2800" dirty="0">
                        <a:ln>
                          <a:noFill/>
                        </a:ln>
                        <a:latin typeface="Arial Narrow" panose="020B0606020202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0000"/>
                  </a:ext>
                </a:extLst>
              </a:tr>
              <a:tr h="4818047">
                <a:tc>
                  <a:txBody>
                    <a:bodyPr/>
                    <a:lstStyle/>
                    <a:p>
                      <a:pPr marL="285750" indent="-285750">
                        <a:buFont typeface="Arial" panose="020B0604020202020204" pitchFamily="34" charset="0"/>
                        <a:buChar char="•"/>
                      </a:pPr>
                      <a:endParaRPr lang="es-ES" dirty="0">
                        <a:ln>
                          <a:noFill/>
                        </a:ln>
                        <a:latin typeface="Arial Narrow" panose="020B0606020202030204" pitchFamily="34" charset="0"/>
                      </a:endParaRPr>
                    </a:p>
                    <a:p>
                      <a:pPr marL="285750" indent="-285750">
                        <a:buFont typeface="Arial" panose="020B0604020202020204" pitchFamily="34" charset="0"/>
                        <a:buChar char="•"/>
                      </a:pPr>
                      <a:r>
                        <a:rPr lang="es-ES" b="1" dirty="0" err="1">
                          <a:ln>
                            <a:noFill/>
                          </a:ln>
                          <a:latin typeface="Arial Narrow" panose="020B0606020202030204" pitchFamily="34" charset="0"/>
                        </a:rPr>
                        <a:t>Rich</a:t>
                      </a:r>
                      <a:r>
                        <a:rPr lang="es-ES" b="1" baseline="0" dirty="0">
                          <a:ln>
                            <a:noFill/>
                          </a:ln>
                          <a:latin typeface="Arial Narrow" panose="020B0606020202030204" pitchFamily="34" charset="0"/>
                        </a:rPr>
                        <a:t> cultural </a:t>
                      </a:r>
                      <a:r>
                        <a:rPr lang="es-ES" b="1" baseline="0" dirty="0" err="1">
                          <a:ln>
                            <a:noFill/>
                          </a:ln>
                          <a:latin typeface="Arial Narrow" panose="020B0606020202030204" pitchFamily="34" charset="0"/>
                        </a:rPr>
                        <a:t>heritage</a:t>
                      </a:r>
                      <a:r>
                        <a:rPr lang="es-ES" b="1" baseline="0" dirty="0">
                          <a:ln>
                            <a:noFill/>
                          </a:ln>
                          <a:latin typeface="Arial Narrow" panose="020B0606020202030204" pitchFamily="34" charset="0"/>
                        </a:rPr>
                        <a:t> - </a:t>
                      </a:r>
                      <a:r>
                        <a:rPr lang="es-ES" b="1" baseline="0" dirty="0" err="1">
                          <a:ln>
                            <a:noFill/>
                          </a:ln>
                          <a:latin typeface="Arial Narrow" panose="020B0606020202030204" pitchFamily="34" charset="0"/>
                        </a:rPr>
                        <a:t>well</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protected</a:t>
                      </a:r>
                      <a:endParaRPr lang="es-ES" b="1" baseline="0" dirty="0">
                        <a:ln>
                          <a:noFill/>
                        </a:ln>
                        <a:latin typeface="Arial Narrow" panose="020B0606020202030204" pitchFamily="34" charset="0"/>
                      </a:endParaRPr>
                    </a:p>
                    <a:p>
                      <a:pPr marL="285750" indent="-285750">
                        <a:buFont typeface="Arial" panose="020B0604020202020204" pitchFamily="34" charset="0"/>
                        <a:buChar char="•"/>
                      </a:pPr>
                      <a:r>
                        <a:rPr lang="es-ES" b="1" baseline="0" dirty="0" err="1">
                          <a:ln>
                            <a:noFill/>
                          </a:ln>
                          <a:latin typeface="Arial Narrow" panose="020B0606020202030204" pitchFamily="34" charset="0"/>
                        </a:rPr>
                        <a:t>Steady</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growth</a:t>
                      </a:r>
                      <a:r>
                        <a:rPr lang="es-ES" b="1" baseline="0" dirty="0">
                          <a:ln>
                            <a:noFill/>
                          </a:ln>
                          <a:latin typeface="Arial Narrow" panose="020B0606020202030204" pitchFamily="34" charset="0"/>
                        </a:rPr>
                        <a:t> in </a:t>
                      </a:r>
                      <a:r>
                        <a:rPr lang="es-ES" b="1" baseline="0" dirty="0" err="1">
                          <a:ln>
                            <a:noFill/>
                          </a:ln>
                          <a:latin typeface="Arial Narrow" panose="020B0606020202030204" pitchFamily="34" charset="0"/>
                        </a:rPr>
                        <a:t>demand</a:t>
                      </a:r>
                      <a:r>
                        <a:rPr lang="es-ES" b="1" baseline="0" dirty="0">
                          <a:ln>
                            <a:noFill/>
                          </a:ln>
                          <a:latin typeface="Arial Narrow" panose="020B0606020202030204" pitchFamily="34" charset="0"/>
                        </a:rPr>
                        <a:t> and </a:t>
                      </a:r>
                      <a:r>
                        <a:rPr lang="es-ES" b="1" baseline="0" dirty="0" err="1">
                          <a:ln>
                            <a:noFill/>
                          </a:ln>
                          <a:latin typeface="Arial Narrow" panose="020B0606020202030204" pitchFamily="34" charset="0"/>
                        </a:rPr>
                        <a:t>revenue</a:t>
                      </a:r>
                      <a:r>
                        <a:rPr lang="es-ES" b="1" baseline="0" dirty="0">
                          <a:ln>
                            <a:noFill/>
                          </a:ln>
                          <a:latin typeface="Arial Narrow" panose="020B0606020202030204" pitchFamily="34" charset="0"/>
                        </a:rPr>
                        <a:t> </a:t>
                      </a:r>
                    </a:p>
                    <a:p>
                      <a:pPr marL="0" indent="0">
                        <a:buFont typeface="Arial" panose="020B0604020202020204" pitchFamily="34" charset="0"/>
                        <a:buNone/>
                      </a:pP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domestic</a:t>
                      </a:r>
                      <a:r>
                        <a:rPr lang="es-ES" b="1" baseline="0" dirty="0">
                          <a:ln>
                            <a:noFill/>
                          </a:ln>
                          <a:latin typeface="Arial Narrow" panose="020B0606020202030204" pitchFamily="34" charset="0"/>
                        </a:rPr>
                        <a:t> and </a:t>
                      </a:r>
                      <a:r>
                        <a:rPr lang="es-ES" b="1" baseline="0" dirty="0" err="1">
                          <a:ln>
                            <a:noFill/>
                          </a:ln>
                          <a:latin typeface="Arial Narrow" panose="020B0606020202030204" pitchFamily="34" charset="0"/>
                        </a:rPr>
                        <a:t>international</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markets</a:t>
                      </a:r>
                      <a:r>
                        <a:rPr lang="es-ES" b="1" baseline="0" dirty="0">
                          <a:ln>
                            <a:noFill/>
                          </a:ln>
                          <a:latin typeface="Arial Narrow" panose="020B0606020202030204" pitchFamily="34" charset="0"/>
                        </a:rPr>
                        <a:t>)</a:t>
                      </a:r>
                    </a:p>
                    <a:p>
                      <a:pPr marL="285750" indent="-285750">
                        <a:buFont typeface="Arial" panose="020B0604020202020204" pitchFamily="34" charset="0"/>
                        <a:buChar char="•"/>
                      </a:pPr>
                      <a:r>
                        <a:rPr lang="es-ES" b="1" baseline="0" dirty="0" err="1">
                          <a:ln>
                            <a:noFill/>
                          </a:ln>
                          <a:latin typeface="Arial Narrow" panose="020B0606020202030204" pitchFamily="34" charset="0"/>
                        </a:rPr>
                        <a:t>Connectivity</a:t>
                      </a:r>
                      <a:r>
                        <a:rPr lang="es-ES" b="1" baseline="0" dirty="0">
                          <a:ln>
                            <a:noFill/>
                          </a:ln>
                          <a:latin typeface="Arial Narrow" panose="020B0606020202030204" pitchFamily="34" charset="0"/>
                        </a:rPr>
                        <a:t> (new </a:t>
                      </a:r>
                      <a:r>
                        <a:rPr lang="es-ES" b="1" baseline="0" dirty="0" err="1">
                          <a:ln>
                            <a:noFill/>
                          </a:ln>
                          <a:latin typeface="Arial Narrow" panose="020B0606020202030204" pitchFamily="34" charset="0"/>
                        </a:rPr>
                        <a:t>airport</a:t>
                      </a:r>
                      <a:r>
                        <a:rPr lang="es-ES" b="1" baseline="0" dirty="0">
                          <a:ln>
                            <a:noFill/>
                          </a:ln>
                          <a:latin typeface="Arial Narrow" panose="020B0606020202030204" pitchFamily="34" charset="0"/>
                        </a:rPr>
                        <a:t> 2019)</a:t>
                      </a:r>
                    </a:p>
                    <a:p>
                      <a:pPr marL="285750" indent="-285750">
                        <a:buFont typeface="Arial" panose="020B0604020202020204" pitchFamily="34" charset="0"/>
                        <a:buChar char="•"/>
                      </a:pPr>
                      <a:r>
                        <a:rPr lang="es-ES" b="1" baseline="0" dirty="0" err="1">
                          <a:ln>
                            <a:noFill/>
                          </a:ln>
                          <a:latin typeface="Arial Narrow" panose="020B0606020202030204" pitchFamily="34" charset="0"/>
                        </a:rPr>
                        <a:t>Urban</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public</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transport</a:t>
                      </a:r>
                      <a:endParaRPr lang="es-ES" b="1" baseline="0" dirty="0">
                        <a:ln>
                          <a:noFill/>
                        </a:ln>
                        <a:latin typeface="Arial Narrow" panose="020B0606020202030204" pitchFamily="34" charset="0"/>
                      </a:endParaRPr>
                    </a:p>
                    <a:p>
                      <a:pPr marL="285750" indent="-285750">
                        <a:buFont typeface="Arial" panose="020B0604020202020204" pitchFamily="34" charset="0"/>
                        <a:buChar char="•"/>
                      </a:pPr>
                      <a:r>
                        <a:rPr lang="es-ES" b="1" baseline="0" dirty="0" err="1">
                          <a:ln>
                            <a:noFill/>
                          </a:ln>
                          <a:latin typeface="Arial Narrow" panose="020B0606020202030204" pitchFamily="34" charset="0"/>
                        </a:rPr>
                        <a:t>Diversified</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accomodation</a:t>
                      </a:r>
                      <a:r>
                        <a:rPr lang="es-ES" b="1" baseline="0" dirty="0">
                          <a:ln>
                            <a:noFill/>
                          </a:ln>
                          <a:latin typeface="Arial Narrow" panose="020B0606020202030204" pitchFamily="34" charset="0"/>
                        </a:rPr>
                        <a:t> </a:t>
                      </a:r>
                    </a:p>
                    <a:p>
                      <a:pPr marL="285750" indent="-285750">
                        <a:buFont typeface="Arial" panose="020B0604020202020204" pitchFamily="34" charset="0"/>
                        <a:buChar char="•"/>
                      </a:pPr>
                      <a:r>
                        <a:rPr lang="es-ES" b="1" baseline="0" dirty="0" err="1">
                          <a:ln>
                            <a:noFill/>
                          </a:ln>
                          <a:latin typeface="Arial Narrow" panose="020B0606020202030204" pitchFamily="34" charset="0"/>
                        </a:rPr>
                        <a:t>Culinary</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experience</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diverse</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gastronomy</a:t>
                      </a:r>
                      <a:r>
                        <a:rPr lang="es-ES" b="1" baseline="0" dirty="0">
                          <a:ln>
                            <a:noFill/>
                          </a:ln>
                          <a:latin typeface="Arial Narrow" panose="020B0606020202030204" pitchFamily="34" charset="0"/>
                        </a:rPr>
                        <a:t> as </a:t>
                      </a:r>
                      <a:r>
                        <a:rPr lang="es-ES" b="1" baseline="0" dirty="0" err="1">
                          <a:ln>
                            <a:noFill/>
                          </a:ln>
                          <a:latin typeface="Arial Narrow" panose="020B0606020202030204" pitchFamily="34" charset="0"/>
                        </a:rPr>
                        <a:t>an</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attraction</a:t>
                      </a:r>
                      <a:r>
                        <a:rPr lang="es-ES" b="1" baseline="0" dirty="0">
                          <a:ln>
                            <a:noFill/>
                          </a:ln>
                          <a:latin typeface="Arial Narrow" panose="020B0606020202030204" pitchFamily="34" charset="0"/>
                        </a:rPr>
                        <a:t>)</a:t>
                      </a:r>
                    </a:p>
                    <a:p>
                      <a:pPr marL="285750" indent="-285750">
                        <a:buFont typeface="Arial" panose="020B0604020202020204" pitchFamily="34" charset="0"/>
                        <a:buChar char="•"/>
                      </a:pPr>
                      <a:r>
                        <a:rPr lang="es-ES" b="1" baseline="0" dirty="0" err="1">
                          <a:ln>
                            <a:noFill/>
                          </a:ln>
                          <a:latin typeface="Arial Narrow" panose="020B0606020202030204" pitchFamily="34" charset="0"/>
                        </a:rPr>
                        <a:t>Government</a:t>
                      </a:r>
                      <a:r>
                        <a:rPr lang="es-ES" b="1" baseline="0" dirty="0">
                          <a:ln>
                            <a:noFill/>
                          </a:ln>
                          <a:latin typeface="Arial Narrow" panose="020B0606020202030204" pitchFamily="34" charset="0"/>
                        </a:rPr>
                        <a:t> and </a:t>
                      </a:r>
                      <a:r>
                        <a:rPr lang="es-ES" b="1" baseline="0" dirty="0" err="1">
                          <a:ln>
                            <a:noFill/>
                          </a:ln>
                          <a:latin typeface="Arial Narrow" panose="020B0606020202030204" pitchFamily="34" charset="0"/>
                        </a:rPr>
                        <a:t>management</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structure</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under</a:t>
                      </a:r>
                      <a:r>
                        <a:rPr lang="es-ES" b="1" baseline="0" dirty="0">
                          <a:ln>
                            <a:noFill/>
                          </a:ln>
                          <a:latin typeface="Arial Narrow" panose="020B0606020202030204" pitchFamily="34" charset="0"/>
                        </a:rPr>
                        <a:t> Municipal </a:t>
                      </a:r>
                      <a:r>
                        <a:rPr lang="es-ES" b="1" baseline="0" dirty="0" err="1">
                          <a:ln>
                            <a:noFill/>
                          </a:ln>
                          <a:latin typeface="Arial Narrow" panose="020B0606020202030204" pitchFamily="34" charset="0"/>
                        </a:rPr>
                        <a:t>Government</a:t>
                      </a:r>
                      <a:r>
                        <a:rPr lang="es-ES" b="1" baseline="0" dirty="0">
                          <a:ln>
                            <a:noFill/>
                          </a:ln>
                          <a:latin typeface="Arial Narrow" panose="020B0606020202030204" pitchFamily="34" charset="0"/>
                        </a:rPr>
                        <a:t> and </a:t>
                      </a:r>
                      <a:r>
                        <a:rPr lang="es-ES" b="1" baseline="0" dirty="0" err="1">
                          <a:ln>
                            <a:noFill/>
                          </a:ln>
                          <a:latin typeface="Arial Narrow" panose="020B0606020202030204" pitchFamily="34" charset="0"/>
                        </a:rPr>
                        <a:t>Tourism</a:t>
                      </a:r>
                      <a:r>
                        <a:rPr lang="es-ES" b="1" baseline="0" dirty="0">
                          <a:ln>
                            <a:noFill/>
                          </a:ln>
                          <a:latin typeface="Arial Narrow" panose="020B0606020202030204" pitchFamily="34" charset="0"/>
                        </a:rPr>
                        <a:t> </a:t>
                      </a:r>
                    </a:p>
                    <a:p>
                      <a:pPr marL="285750" indent="-285750">
                        <a:buFont typeface="Arial" panose="020B0604020202020204" pitchFamily="34" charset="0"/>
                        <a:buChar char="•"/>
                      </a:pPr>
                      <a:r>
                        <a:rPr lang="es-ES" b="1" baseline="0" dirty="0" err="1">
                          <a:ln>
                            <a:noFill/>
                          </a:ln>
                          <a:latin typeface="Arial Narrow" panose="020B0606020202030204" pitchFamily="34" charset="0"/>
                        </a:rPr>
                        <a:t>Commission</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multi</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agency</a:t>
                      </a:r>
                      <a:r>
                        <a:rPr lang="es-ES" b="1" baseline="0" dirty="0">
                          <a:ln>
                            <a:noFill/>
                          </a:ln>
                          <a:latin typeface="Arial Narrow" panose="020B0606020202030204" pitchFamily="34" charset="0"/>
                        </a:rPr>
                        <a:t> </a:t>
                      </a:r>
                      <a:r>
                        <a:rPr lang="es-ES" b="1" baseline="0" dirty="0" err="1">
                          <a:ln>
                            <a:noFill/>
                          </a:ln>
                          <a:latin typeface="Arial Narrow" panose="020B0606020202030204" pitchFamily="34" charset="0"/>
                        </a:rPr>
                        <a:t>effort</a:t>
                      </a:r>
                      <a:endParaRPr lang="es-ES" b="1" baseline="0" dirty="0">
                        <a:ln>
                          <a:noFill/>
                        </a:ln>
                        <a:latin typeface="Arial Narrow" panose="020B0606020202030204" pitchFamily="34" charset="0"/>
                      </a:endParaRPr>
                    </a:p>
                    <a:p>
                      <a:pPr marL="285750" indent="-285750">
                        <a:buFont typeface="Arial" panose="020B0604020202020204" pitchFamily="34" charset="0"/>
                        <a:buChar char="•"/>
                      </a:pPr>
                      <a:r>
                        <a:rPr lang="es-ES" b="1" dirty="0" err="1">
                          <a:ln>
                            <a:noFill/>
                          </a:ln>
                          <a:latin typeface="Arial Narrow" panose="020B0606020202030204" pitchFamily="34" charset="0"/>
                        </a:rPr>
                        <a:t>Strategic</a:t>
                      </a:r>
                      <a:r>
                        <a:rPr lang="es-ES" b="1" dirty="0">
                          <a:ln>
                            <a:noFill/>
                          </a:ln>
                          <a:latin typeface="Arial Narrow" panose="020B0606020202030204" pitchFamily="34" charset="0"/>
                        </a:rPr>
                        <a:t> </a:t>
                      </a:r>
                      <a:r>
                        <a:rPr lang="es-ES" b="1" dirty="0" err="1">
                          <a:ln>
                            <a:noFill/>
                          </a:ln>
                          <a:latin typeface="Arial Narrow" panose="020B0606020202030204" pitchFamily="34" charset="0"/>
                        </a:rPr>
                        <a:t>planning</a:t>
                      </a:r>
                      <a:r>
                        <a:rPr lang="es-ES" b="1" dirty="0">
                          <a:ln>
                            <a:noFill/>
                          </a:ln>
                          <a:latin typeface="Arial Narrow" panose="020B0606020202030204" pitchFamily="34" charset="0"/>
                        </a:rPr>
                        <a:t> (5 </a:t>
                      </a:r>
                      <a:r>
                        <a:rPr lang="es-ES" b="1" dirty="0" err="1">
                          <a:ln>
                            <a:noFill/>
                          </a:ln>
                          <a:latin typeface="Arial Narrow" panose="020B0606020202030204" pitchFamily="34" charset="0"/>
                        </a:rPr>
                        <a:t>year</a:t>
                      </a:r>
                      <a:r>
                        <a:rPr lang="es-ES" b="1" dirty="0">
                          <a:ln>
                            <a:noFill/>
                          </a:ln>
                          <a:latin typeface="Arial Narrow" panose="020B0606020202030204" pitchFamily="34" charset="0"/>
                        </a:rPr>
                        <a:t> </a:t>
                      </a:r>
                      <a:r>
                        <a:rPr lang="es-ES" b="1" dirty="0" err="1">
                          <a:ln>
                            <a:noFill/>
                          </a:ln>
                          <a:latin typeface="Arial Narrow" panose="020B0606020202030204" pitchFamily="34" charset="0"/>
                        </a:rPr>
                        <a:t>development</a:t>
                      </a:r>
                      <a:r>
                        <a:rPr lang="es-ES" b="1" dirty="0">
                          <a:ln>
                            <a:noFill/>
                          </a:ln>
                          <a:latin typeface="Arial Narrow" panose="020B0606020202030204" pitchFamily="34" charset="0"/>
                        </a:rPr>
                        <a:t> plan, </a:t>
                      </a:r>
                      <a:r>
                        <a:rPr lang="es-ES" b="1" dirty="0" err="1">
                          <a:ln>
                            <a:noFill/>
                          </a:ln>
                          <a:latin typeface="Arial Narrow" panose="020B0606020202030204" pitchFamily="34" charset="0"/>
                        </a:rPr>
                        <a:t>policy</a:t>
                      </a:r>
                      <a:r>
                        <a:rPr lang="es-ES" b="1" dirty="0">
                          <a:ln>
                            <a:noFill/>
                          </a:ln>
                          <a:latin typeface="Arial Narrow" panose="020B0606020202030204" pitchFamily="34" charset="0"/>
                        </a:rPr>
                        <a:t> </a:t>
                      </a:r>
                      <a:r>
                        <a:rPr lang="es-ES" b="1" dirty="0" err="1">
                          <a:ln>
                            <a:noFill/>
                          </a:ln>
                          <a:latin typeface="Arial Narrow" panose="020B0606020202030204" pitchFamily="34" charset="0"/>
                        </a:rPr>
                        <a:t>measures</a:t>
                      </a:r>
                      <a:r>
                        <a:rPr lang="es-ES" b="1" dirty="0">
                          <a:ln>
                            <a:noFill/>
                          </a:ln>
                          <a:latin typeface="Arial Narrow" panose="020B0606020202030204" pitchFamily="34" charset="0"/>
                        </a:rPr>
                        <a:t> and </a:t>
                      </a:r>
                      <a:r>
                        <a:rPr lang="es-ES" b="1" dirty="0" err="1">
                          <a:ln>
                            <a:noFill/>
                          </a:ln>
                          <a:latin typeface="Arial Narrow" panose="020B0606020202030204" pitchFamily="34" charset="0"/>
                        </a:rPr>
                        <a:t>action</a:t>
                      </a:r>
                      <a:r>
                        <a:rPr lang="es-ES" b="1" dirty="0">
                          <a:ln>
                            <a:noFill/>
                          </a:ln>
                          <a:latin typeface="Arial Narrow" panose="020B0606020202030204" pitchFamily="34" charset="0"/>
                        </a:rPr>
                        <a:t> </a:t>
                      </a:r>
                      <a:r>
                        <a:rPr lang="es-ES" b="1" dirty="0" err="1">
                          <a:ln>
                            <a:noFill/>
                          </a:ln>
                          <a:latin typeface="Arial Narrow" panose="020B0606020202030204" pitchFamily="34" charset="0"/>
                        </a:rPr>
                        <a:t>plans</a:t>
                      </a:r>
                      <a:r>
                        <a:rPr lang="es-ES" b="1" dirty="0">
                          <a:ln>
                            <a:noFill/>
                          </a:ln>
                          <a:latin typeface="Arial Narrow" panose="020B0606020202030204" pitchFamily="34" charset="0"/>
                        </a:rPr>
                        <a:t>- </a:t>
                      </a:r>
                      <a:r>
                        <a:rPr lang="es-ES" b="1" dirty="0" err="1">
                          <a:ln>
                            <a:noFill/>
                          </a:ln>
                          <a:latin typeface="Arial Narrow" panose="020B0606020202030204" pitchFamily="34" charset="0"/>
                        </a:rPr>
                        <a:t>tourism</a:t>
                      </a:r>
                      <a:r>
                        <a:rPr lang="es-ES" b="1" dirty="0">
                          <a:ln>
                            <a:noFill/>
                          </a:ln>
                          <a:latin typeface="Arial Narrow" panose="020B0606020202030204" pitchFamily="34" charset="0"/>
                        </a:rPr>
                        <a:t> </a:t>
                      </a:r>
                      <a:r>
                        <a:rPr lang="es-ES" b="1" dirty="0" err="1">
                          <a:ln>
                            <a:noFill/>
                          </a:ln>
                          <a:latin typeface="Arial Narrow" panose="020B0606020202030204" pitchFamily="34" charset="0"/>
                        </a:rPr>
                        <a:t>is</a:t>
                      </a:r>
                      <a:r>
                        <a:rPr lang="es-ES" b="1" dirty="0">
                          <a:ln>
                            <a:noFill/>
                          </a:ln>
                          <a:latin typeface="Arial Narrow" panose="020B0606020202030204" pitchFamily="34" charset="0"/>
                        </a:rPr>
                        <a:t> a </a:t>
                      </a:r>
                      <a:r>
                        <a:rPr lang="es-ES" b="1" dirty="0" err="1">
                          <a:ln>
                            <a:noFill/>
                          </a:ln>
                          <a:latin typeface="Arial Narrow" panose="020B0606020202030204" pitchFamily="34" charset="0"/>
                        </a:rPr>
                        <a:t>priority</a:t>
                      </a:r>
                      <a:r>
                        <a:rPr lang="es-ES" b="1" dirty="0">
                          <a:ln>
                            <a:noFill/>
                          </a:ln>
                          <a:latin typeface="Arial Narrow" panose="020B0606020202030204" pitchFamily="34" charset="0"/>
                        </a:rPr>
                        <a:t>)</a:t>
                      </a:r>
                    </a:p>
                    <a:p>
                      <a:pPr marL="285750" indent="-285750">
                        <a:buFont typeface="Arial" panose="020B0604020202020204" pitchFamily="34" charset="0"/>
                        <a:buChar char="•"/>
                      </a:pPr>
                      <a:r>
                        <a:rPr lang="es-ES" b="1" dirty="0" err="1">
                          <a:ln>
                            <a:noFill/>
                          </a:ln>
                          <a:latin typeface="Arial Narrow" panose="020B0606020202030204" pitchFamily="34" charset="0"/>
                        </a:rPr>
                        <a:t>Introduction</a:t>
                      </a:r>
                      <a:r>
                        <a:rPr lang="es-ES" b="1" dirty="0">
                          <a:ln>
                            <a:noFill/>
                          </a:ln>
                          <a:latin typeface="Arial Narrow" panose="020B0606020202030204" pitchFamily="34" charset="0"/>
                        </a:rPr>
                        <a:t> of </a:t>
                      </a:r>
                      <a:r>
                        <a:rPr lang="es-ES" b="1" dirty="0" err="1">
                          <a:ln>
                            <a:noFill/>
                          </a:ln>
                          <a:latin typeface="Arial Narrow" panose="020B0606020202030204" pitchFamily="34" charset="0"/>
                        </a:rPr>
                        <a:t>sustainable</a:t>
                      </a:r>
                      <a:r>
                        <a:rPr lang="es-ES" b="1" dirty="0">
                          <a:ln>
                            <a:noFill/>
                          </a:ln>
                          <a:latin typeface="Arial Narrow" panose="020B0606020202030204" pitchFamily="34" charset="0"/>
                        </a:rPr>
                        <a:t> </a:t>
                      </a:r>
                      <a:r>
                        <a:rPr lang="es-ES" b="1" dirty="0" err="1">
                          <a:ln>
                            <a:noFill/>
                          </a:ln>
                          <a:latin typeface="Arial Narrow" panose="020B0606020202030204" pitchFamily="34" charset="0"/>
                        </a:rPr>
                        <a:t>tourism</a:t>
                      </a:r>
                      <a:r>
                        <a:rPr lang="es-ES" b="1" dirty="0">
                          <a:ln>
                            <a:noFill/>
                          </a:ln>
                          <a:latin typeface="Arial Narrow" panose="020B0606020202030204" pitchFamily="34" charset="0"/>
                        </a:rPr>
                        <a:t> </a:t>
                      </a:r>
                      <a:r>
                        <a:rPr lang="es-ES" b="1" dirty="0" err="1">
                          <a:ln>
                            <a:noFill/>
                          </a:ln>
                          <a:latin typeface="Arial Narrow" panose="020B0606020202030204" pitchFamily="34" charset="0"/>
                        </a:rPr>
                        <a:t>initiatives</a:t>
                      </a:r>
                      <a:r>
                        <a:rPr lang="es-ES" b="1" dirty="0">
                          <a:ln>
                            <a:noFill/>
                          </a:ln>
                          <a:latin typeface="Arial Narrow" panose="020B0606020202030204" pitchFamily="34" charset="0"/>
                        </a:rPr>
                        <a:t> in </a:t>
                      </a:r>
                      <a:r>
                        <a:rPr lang="es-ES" b="1" dirty="0" err="1">
                          <a:ln>
                            <a:noFill/>
                          </a:ln>
                          <a:latin typeface="Arial Narrow" panose="020B0606020202030204" pitchFamily="34" charset="0"/>
                        </a:rPr>
                        <a:t>the</a:t>
                      </a:r>
                      <a:r>
                        <a:rPr lang="es-ES" b="1" dirty="0">
                          <a:ln>
                            <a:noFill/>
                          </a:ln>
                          <a:latin typeface="Arial Narrow" panose="020B0606020202030204" pitchFamily="34" charset="0"/>
                        </a:rPr>
                        <a:t> plan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alpha val="85000"/>
                      </a:schemeClr>
                    </a:solidFill>
                  </a:tcPr>
                </a:tc>
                <a:tc>
                  <a:txBody>
                    <a:bodyPr/>
                    <a:lstStyle/>
                    <a:p>
                      <a:pPr marL="285750" indent="-285750">
                        <a:buFont typeface="Arial" panose="020B0604020202020204" pitchFamily="34" charset="0"/>
                        <a:buChar char="•"/>
                      </a:pPr>
                      <a:endParaRPr lang="es-ES" dirty="0">
                        <a:ln>
                          <a:noFill/>
                        </a:ln>
                        <a:latin typeface="Arial Narrow" panose="020B0606020202030204" pitchFamily="34" charset="0"/>
                      </a:endParaRPr>
                    </a:p>
                    <a:p>
                      <a:pPr marL="285750" indent="-285750" algn="l">
                        <a:buFont typeface="Arial" panose="020B0604020202020204" pitchFamily="34" charset="0"/>
                        <a:buChar char="•"/>
                      </a:pPr>
                      <a:r>
                        <a:rPr lang="en-US" b="1" dirty="0">
                          <a:ln>
                            <a:noFill/>
                          </a:ln>
                          <a:latin typeface="Arial Narrow" panose="020B0606020202030204" pitchFamily="34" charset="0"/>
                        </a:rPr>
                        <a:t>The structure allows for  an integrated approach for tourism development and vertical and horizontal coordination with the stakeholders  at city level (resource</a:t>
                      </a:r>
                      <a:r>
                        <a:rPr lang="en-US" b="1" baseline="0" dirty="0">
                          <a:ln>
                            <a:noFill/>
                          </a:ln>
                          <a:latin typeface="Arial Narrow" panose="020B0606020202030204" pitchFamily="34" charset="0"/>
                        </a:rPr>
                        <a:t> </a:t>
                      </a:r>
                      <a:r>
                        <a:rPr lang="en-US" b="1" dirty="0">
                          <a:ln>
                            <a:noFill/>
                          </a:ln>
                          <a:latin typeface="Arial Narrow" panose="020B0606020202030204" pitchFamily="34" charset="0"/>
                        </a:rPr>
                        <a:t>deployment, zoning, business</a:t>
                      </a:r>
                      <a:r>
                        <a:rPr lang="en-US" b="1" baseline="0" dirty="0">
                          <a:ln>
                            <a:noFill/>
                          </a:ln>
                          <a:latin typeface="Arial Narrow" panose="020B0606020202030204" pitchFamily="34" charset="0"/>
                        </a:rPr>
                        <a:t> </a:t>
                      </a:r>
                      <a:r>
                        <a:rPr lang="en-US" b="1" dirty="0">
                          <a:ln>
                            <a:noFill/>
                          </a:ln>
                          <a:latin typeface="Arial Narrow" panose="020B0606020202030204" pitchFamily="34" charset="0"/>
                        </a:rPr>
                        <a:t>development, promotion &amp;marketing, legislation and regulations, quality management , safety and security, training</a:t>
                      </a:r>
                    </a:p>
                    <a:p>
                      <a:pPr marL="285750" indent="-285750">
                        <a:buFont typeface="Arial" panose="020B0604020202020204" pitchFamily="34" charset="0"/>
                        <a:buChar char="•"/>
                      </a:pPr>
                      <a:r>
                        <a:rPr lang="en-US" b="1" dirty="0">
                          <a:ln>
                            <a:noFill/>
                          </a:ln>
                          <a:latin typeface="Arial Narrow" panose="020B0606020202030204" pitchFamily="34" charset="0"/>
                        </a:rPr>
                        <a:t>(2016-2020) institutional reform- DMO to be put in place</a:t>
                      </a:r>
                    </a:p>
                    <a:p>
                      <a:pPr marL="285750" indent="-285750">
                        <a:buFont typeface="Arial" panose="020B0604020202020204" pitchFamily="34" charset="0"/>
                        <a:buChar char="•"/>
                      </a:pPr>
                      <a:r>
                        <a:rPr lang="en-US" b="1" dirty="0">
                          <a:ln>
                            <a:noFill/>
                          </a:ln>
                          <a:latin typeface="Arial Narrow" panose="020B0606020202030204" pitchFamily="34" charset="0"/>
                        </a:rPr>
                        <a:t>Strong and systematic government support (land allocation, taxation, finance, infrastructure, public services, SME support, incentives for innovation,</a:t>
                      </a:r>
                    </a:p>
                    <a:p>
                      <a:pPr marL="285750" indent="-285750">
                        <a:buFont typeface="Arial" panose="020B0604020202020204" pitchFamily="34" charset="0"/>
                        <a:buChar char="•"/>
                      </a:pPr>
                      <a:endParaRPr lang="en-US" dirty="0">
                        <a:ln>
                          <a:noFill/>
                        </a:ln>
                        <a:latin typeface="Arial Narrow" panose="020B0606020202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alpha val="8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188716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Resultado de imagen de bordeau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46" y="0"/>
            <a:ext cx="916934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60648"/>
            <a:ext cx="8219256" cy="792088"/>
          </a:xfrm>
          <a:solidFill>
            <a:schemeClr val="bg1">
              <a:alpha val="68000"/>
            </a:schemeClr>
          </a:solidFill>
        </p:spPr>
        <p:txBody>
          <a:bodyPr>
            <a:normAutofit/>
          </a:bodyPr>
          <a:lstStyle/>
          <a:p>
            <a:r>
              <a:rPr lang="es-ES" sz="3200" b="1" dirty="0">
                <a:latin typeface="Arial Narrow" panose="020B0606020202030204" pitchFamily="34" charset="0"/>
              </a:rPr>
              <a:t>KEYS FOR SUCCESS</a:t>
            </a:r>
            <a:endParaRPr lang="en-US" sz="3200" b="1" dirty="0">
              <a:latin typeface="Arial Narrow" panose="020B0606020202030204" pitchFamily="34" charset="0"/>
            </a:endParaRPr>
          </a:p>
        </p:txBody>
      </p:sp>
      <p:sp>
        <p:nvSpPr>
          <p:cNvPr id="6" name="TextBox 5"/>
          <p:cNvSpPr txBox="1"/>
          <p:nvPr/>
        </p:nvSpPr>
        <p:spPr>
          <a:xfrm>
            <a:off x="467544" y="1268760"/>
            <a:ext cx="8208912" cy="5327612"/>
          </a:xfrm>
          <a:prstGeom prst="rect">
            <a:avLst/>
          </a:prstGeom>
          <a:solidFill>
            <a:schemeClr val="bg1">
              <a:alpha val="71000"/>
            </a:schemeClr>
          </a:solidFill>
        </p:spPr>
        <p:txBody>
          <a:bodyPr wrap="square" rtlCol="0">
            <a:spAutoFit/>
          </a:bodyPr>
          <a:lstStyle/>
          <a:p>
            <a:pPr marL="533400" indent="-533400">
              <a:lnSpc>
                <a:spcPct val="90000"/>
              </a:lnSpc>
              <a:buFont typeface="+mj-lt"/>
              <a:buAutoNum type="arabicPeriod"/>
              <a:defRPr/>
            </a:pPr>
            <a:endParaRPr lang="es-ES" b="1" i="1" dirty="0">
              <a:solidFill>
                <a:srgbClr val="002060"/>
              </a:solidFill>
              <a:latin typeface="Arial Narrow" panose="020B0606020202030204" pitchFamily="34" charset="0"/>
            </a:endParaRPr>
          </a:p>
          <a:p>
            <a:pPr marL="533400" indent="-533400">
              <a:lnSpc>
                <a:spcPct val="90000"/>
              </a:lnSpc>
              <a:buFont typeface="+mj-lt"/>
              <a:buAutoNum type="arabicPeriod"/>
              <a:defRPr/>
            </a:pPr>
            <a:r>
              <a:rPr lang="es-ES" sz="2000" b="1" i="1" dirty="0" err="1">
                <a:solidFill>
                  <a:srgbClr val="002060"/>
                </a:solidFill>
                <a:latin typeface="Arial Narrow" panose="020B0606020202030204" pitchFamily="34" charset="0"/>
              </a:rPr>
              <a:t>Vision</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leadership</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for</a:t>
            </a:r>
            <a:r>
              <a:rPr lang="es-ES" sz="2000" b="1" dirty="0">
                <a:solidFill>
                  <a:srgbClr val="002060"/>
                </a:solidFill>
                <a:latin typeface="Arial Narrow" panose="020B0606020202030204" pitchFamily="34" charset="0"/>
              </a:rPr>
              <a:t> a </a:t>
            </a:r>
            <a:r>
              <a:rPr lang="es-ES" sz="2000" b="1" dirty="0" err="1">
                <a:solidFill>
                  <a:srgbClr val="002060"/>
                </a:solidFill>
                <a:latin typeface="Arial Narrow" panose="020B0606020202030204" pitchFamily="34" charset="0"/>
              </a:rPr>
              <a:t>sustainable</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competitive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tourism</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Knowledge</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understanding</a:t>
            </a:r>
            <a:r>
              <a:rPr lang="es-ES" sz="2000" b="1" dirty="0">
                <a:solidFill>
                  <a:srgbClr val="002060"/>
                </a:solidFill>
                <a:latin typeface="Arial Narrow" panose="020B0606020202030204" pitchFamily="34" charset="0"/>
              </a:rPr>
              <a:t> of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needs</a:t>
            </a:r>
            <a:r>
              <a:rPr lang="es-ES" sz="2000" b="1" dirty="0">
                <a:solidFill>
                  <a:srgbClr val="002060"/>
                </a:solidFill>
                <a:latin typeface="Arial Narrow" panose="020B0606020202030204" pitchFamily="34" charset="0"/>
              </a:rPr>
              <a:t> of </a:t>
            </a:r>
            <a:r>
              <a:rPr lang="es-ES" sz="2000" b="1" dirty="0" err="1">
                <a:solidFill>
                  <a:srgbClr val="002060"/>
                </a:solidFill>
                <a:latin typeface="Arial Narrow" panose="020B0606020202030204" pitchFamily="34" charset="0"/>
              </a:rPr>
              <a:t>our</a:t>
            </a:r>
            <a:r>
              <a:rPr lang="es-ES" sz="2000" b="1" dirty="0">
                <a:solidFill>
                  <a:srgbClr val="002060"/>
                </a:solidFill>
                <a:latin typeface="Arial Narrow" panose="020B0606020202030204" pitchFamily="34" charset="0"/>
              </a:rPr>
              <a:t> target </a:t>
            </a:r>
            <a:r>
              <a:rPr lang="es-ES" sz="2000" b="1" dirty="0" err="1">
                <a:solidFill>
                  <a:srgbClr val="002060"/>
                </a:solidFill>
                <a:latin typeface="Arial Narrow" panose="020B0606020202030204" pitchFamily="34" charset="0"/>
              </a:rPr>
              <a:t>markets</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“new </a:t>
            </a:r>
            <a:r>
              <a:rPr lang="es-ES" sz="2000" b="1" dirty="0" err="1">
                <a:solidFill>
                  <a:srgbClr val="002060"/>
                </a:solidFill>
                <a:latin typeface="Arial Narrow" panose="020B0606020202030204" pitchFamily="34" charset="0"/>
              </a:rPr>
              <a:t>tourist</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Connectivity</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infrastructure</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Ensuring</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destination</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quality</a:t>
            </a:r>
            <a:r>
              <a:rPr lang="es-ES" sz="2000" b="1" dirty="0">
                <a:solidFill>
                  <a:srgbClr val="002060"/>
                </a:solidFill>
                <a:latin typeface="Arial Narrow" panose="020B0606020202030204" pitchFamily="34" charset="0"/>
              </a:rPr>
              <a:t> performance,</a:t>
            </a:r>
          </a:p>
          <a:p>
            <a:pPr marL="533400" indent="-533400">
              <a:lnSpc>
                <a:spcPct val="90000"/>
              </a:lnSpc>
              <a:buFont typeface="+mj-lt"/>
              <a:buAutoNum type="arabicPeriod"/>
              <a:defRPr/>
            </a:pPr>
            <a:r>
              <a:rPr lang="es-ES" sz="2000" b="1" dirty="0">
                <a:solidFill>
                  <a:srgbClr val="002060"/>
                </a:solidFill>
                <a:latin typeface="Arial Narrow" panose="020B0606020202030204" pitchFamily="34" charset="0"/>
              </a:rPr>
              <a:t>Legal </a:t>
            </a:r>
            <a:r>
              <a:rPr lang="es-ES" sz="2000" b="1" dirty="0" err="1">
                <a:solidFill>
                  <a:srgbClr val="002060"/>
                </a:solidFill>
                <a:latin typeface="Arial Narrow" panose="020B0606020202030204" pitchFamily="34" charset="0"/>
              </a:rPr>
              <a:t>framework</a:t>
            </a:r>
            <a:r>
              <a:rPr lang="es-ES" sz="2000" b="1" dirty="0">
                <a:solidFill>
                  <a:srgbClr val="002060"/>
                </a:solidFill>
                <a:latin typeface="Arial Narrow" panose="020B0606020202030204" pitchFamily="34" charset="0"/>
              </a:rPr>
              <a:t> and incentives </a:t>
            </a:r>
            <a:r>
              <a:rPr lang="es-ES" sz="2000" b="1" dirty="0" err="1">
                <a:solidFill>
                  <a:srgbClr val="002060"/>
                </a:solidFill>
                <a:latin typeface="Arial Narrow" panose="020B0606020202030204" pitchFamily="34" charset="0"/>
              </a:rPr>
              <a:t>for</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sustainable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growth</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Positioning</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differentiating</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our</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destination</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image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management</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Improvement</a:t>
            </a:r>
            <a:r>
              <a:rPr lang="es-ES" sz="2000" b="1" dirty="0">
                <a:solidFill>
                  <a:srgbClr val="002060"/>
                </a:solidFill>
                <a:latin typeface="Arial Narrow" panose="020B0606020202030204" pitchFamily="34" charset="0"/>
              </a:rPr>
              <a:t> of </a:t>
            </a:r>
            <a:r>
              <a:rPr lang="es-ES" sz="2000" b="1" dirty="0" err="1">
                <a:solidFill>
                  <a:srgbClr val="002060"/>
                </a:solidFill>
                <a:latin typeface="Arial Narrow" panose="020B0606020202030204" pitchFamily="34" charset="0"/>
              </a:rPr>
              <a:t>collecting</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reliable</a:t>
            </a:r>
            <a:r>
              <a:rPr lang="es-ES" sz="2000" b="1" dirty="0">
                <a:solidFill>
                  <a:srgbClr val="002060"/>
                </a:solidFill>
                <a:latin typeface="Arial Narrow" panose="020B0606020202030204" pitchFamily="34" charset="0"/>
              </a:rPr>
              <a:t> data and </a:t>
            </a:r>
            <a:r>
              <a:rPr lang="es-ES" sz="2000" b="1" dirty="0" err="1">
                <a:solidFill>
                  <a:srgbClr val="002060"/>
                </a:solidFill>
                <a:latin typeface="Arial Narrow" panose="020B0606020202030204" pitchFamily="34" charset="0"/>
              </a:rPr>
              <a:t>competent</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analysis</a:t>
            </a:r>
            <a:r>
              <a:rPr lang="es-ES" sz="2000" b="1" dirty="0">
                <a:solidFill>
                  <a:srgbClr val="002060"/>
                </a:solidFill>
                <a:latin typeface="Arial Narrow" panose="020B0606020202030204" pitchFamily="34" charset="0"/>
              </a:rPr>
              <a:t> of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data,</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Improvement</a:t>
            </a:r>
            <a:r>
              <a:rPr lang="es-ES" sz="2000" b="1" dirty="0">
                <a:solidFill>
                  <a:srgbClr val="002060"/>
                </a:solidFill>
                <a:latin typeface="Arial Narrow" panose="020B0606020202030204" pitchFamily="34" charset="0"/>
              </a:rPr>
              <a:t> of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competitiveness</a:t>
            </a:r>
            <a:r>
              <a:rPr lang="es-ES" sz="2000" b="1" dirty="0">
                <a:solidFill>
                  <a:srgbClr val="002060"/>
                </a:solidFill>
                <a:latin typeface="Arial Narrow" panose="020B0606020202030204" pitchFamily="34" charset="0"/>
              </a:rPr>
              <a:t> of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destination</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providing</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through</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chain</a:t>
            </a:r>
            <a:r>
              <a:rPr lang="es-ES" sz="2000" b="1" dirty="0">
                <a:solidFill>
                  <a:srgbClr val="002060"/>
                </a:solidFill>
                <a:latin typeface="Arial Narrow" panose="020B0606020202030204" pitchFamily="34" charset="0"/>
              </a:rPr>
              <a:t>”, positive </a:t>
            </a:r>
            <a:r>
              <a:rPr lang="es-ES" sz="2000" b="1" dirty="0" err="1">
                <a:solidFill>
                  <a:srgbClr val="002060"/>
                </a:solidFill>
                <a:latin typeface="Arial Narrow" panose="020B0606020202030204" pitchFamily="34" charset="0"/>
              </a:rPr>
              <a:t>visitor</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experience</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Product</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innovation</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management</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Capitalizing</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on</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opportunities</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provided</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by</a:t>
            </a:r>
            <a:r>
              <a:rPr lang="es-ES" sz="2000" b="1" dirty="0">
                <a:solidFill>
                  <a:srgbClr val="002060"/>
                </a:solidFill>
                <a:latin typeface="Arial Narrow" panose="020B0606020202030204" pitchFamily="34" charset="0"/>
              </a:rPr>
              <a:t> new </a:t>
            </a:r>
            <a:r>
              <a:rPr lang="es-ES" sz="2000" b="1" dirty="0" err="1">
                <a:solidFill>
                  <a:srgbClr val="002060"/>
                </a:solidFill>
                <a:latin typeface="Arial Narrow" panose="020B0606020202030204" pitchFamily="34" charset="0"/>
              </a:rPr>
              <a:t>technologies</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Greater</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professionalism</a:t>
            </a:r>
            <a:r>
              <a:rPr lang="es-ES" sz="2000" b="1" dirty="0">
                <a:solidFill>
                  <a:srgbClr val="002060"/>
                </a:solidFill>
                <a:latin typeface="Arial Narrow" panose="020B0606020202030204" pitchFamily="34" charset="0"/>
              </a:rPr>
              <a:t> in </a:t>
            </a:r>
            <a:r>
              <a:rPr lang="es-ES" sz="2000" b="1" dirty="0" err="1">
                <a:solidFill>
                  <a:srgbClr val="002060"/>
                </a:solidFill>
                <a:latin typeface="Arial Narrow" panose="020B0606020202030204" pitchFamily="34" charset="0"/>
              </a:rPr>
              <a:t>service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levels</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overall</a:t>
            </a:r>
            <a:r>
              <a:rPr lang="es-ES" sz="2000" b="1" dirty="0">
                <a:solidFill>
                  <a:srgbClr val="002060"/>
                </a:solidFill>
                <a:latin typeface="Arial Narrow" panose="020B0606020202030204" pitchFamily="34" charset="0"/>
              </a:rPr>
              <a:t> HR </a:t>
            </a:r>
            <a:r>
              <a:rPr lang="es-ES" sz="2000" b="1" dirty="0" err="1">
                <a:solidFill>
                  <a:srgbClr val="002060"/>
                </a:solidFill>
                <a:latin typeface="Arial Narrow" panose="020B0606020202030204" pitchFamily="34" charset="0"/>
              </a:rPr>
              <a:t>management</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Synergy</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between</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all</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stakeholders</a:t>
            </a:r>
            <a:r>
              <a:rPr lang="es-ES" sz="2000" b="1" dirty="0">
                <a:solidFill>
                  <a:srgbClr val="002060"/>
                </a:solidFill>
                <a:latin typeface="Arial Narrow" panose="020B0606020202030204" pitchFamily="34" charset="0"/>
              </a:rPr>
              <a:t> in </a:t>
            </a:r>
            <a:r>
              <a:rPr lang="es-ES" sz="2000" b="1" dirty="0" err="1">
                <a:solidFill>
                  <a:srgbClr val="002060"/>
                </a:solidFill>
                <a:latin typeface="Arial Narrow" panose="020B0606020202030204" pitchFamily="34" charset="0"/>
              </a:rPr>
              <a:t>creating</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destination</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vision</a:t>
            </a:r>
            <a:r>
              <a:rPr lang="es-ES" sz="2000" b="1" dirty="0">
                <a:solidFill>
                  <a:srgbClr val="002060"/>
                </a:solidFill>
                <a:latin typeface="Arial Narrow" panose="020B0606020202030204" pitchFamily="34" charset="0"/>
              </a:rPr>
              <a:t>,</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Public-private</a:t>
            </a:r>
            <a:r>
              <a:rPr lang="es-ES" sz="2000" b="1" dirty="0">
                <a:solidFill>
                  <a:srgbClr val="002060"/>
                </a:solidFill>
                <a:latin typeface="Arial Narrow" panose="020B0606020202030204" pitchFamily="34" charset="0"/>
              </a:rPr>
              <a:t> sector </a:t>
            </a:r>
            <a:r>
              <a:rPr lang="es-ES" sz="2000" b="1" dirty="0" err="1">
                <a:solidFill>
                  <a:srgbClr val="002060"/>
                </a:solidFill>
                <a:latin typeface="Arial Narrow" panose="020B0606020202030204" pitchFamily="34" charset="0"/>
              </a:rPr>
              <a:t>partnership</a:t>
            </a:r>
            <a:r>
              <a:rPr lang="es-ES" sz="2000" b="1" dirty="0">
                <a:solidFill>
                  <a:srgbClr val="002060"/>
                </a:solidFill>
                <a:latin typeface="Arial Narrow" panose="020B0606020202030204" pitchFamily="34" charset="0"/>
              </a:rPr>
              <a:t> in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key</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areas</a:t>
            </a:r>
            <a:r>
              <a:rPr lang="es-ES" sz="2000" b="1" dirty="0">
                <a:solidFill>
                  <a:srgbClr val="002060"/>
                </a:solidFill>
                <a:latin typeface="Arial Narrow" panose="020B0606020202030204" pitchFamily="34" charset="0"/>
              </a:rPr>
              <a:t> of </a:t>
            </a:r>
            <a:r>
              <a:rPr lang="es-ES" sz="2000" b="1" dirty="0" err="1">
                <a:solidFill>
                  <a:srgbClr val="002060"/>
                </a:solidFill>
                <a:latin typeface="Arial Narrow" panose="020B0606020202030204" pitchFamily="34" charset="0"/>
              </a:rPr>
              <a:t>management</a:t>
            </a:r>
            <a:r>
              <a:rPr lang="es-ES" sz="2000" b="1" dirty="0">
                <a:solidFill>
                  <a:srgbClr val="002060"/>
                </a:solidFill>
                <a:latin typeface="Arial Narrow" panose="020B0606020202030204" pitchFamily="34" charset="0"/>
              </a:rPr>
              <a:t> and marketing,</a:t>
            </a:r>
          </a:p>
          <a:p>
            <a:pPr marL="533400" indent="-533400">
              <a:lnSpc>
                <a:spcPct val="90000"/>
              </a:lnSpc>
              <a:buFont typeface="+mj-lt"/>
              <a:buAutoNum type="arabicPeriod"/>
              <a:defRPr/>
            </a:pPr>
            <a:r>
              <a:rPr lang="es-ES" sz="2000" b="1" dirty="0" err="1">
                <a:solidFill>
                  <a:srgbClr val="002060"/>
                </a:solidFill>
                <a:latin typeface="Arial Narrow" panose="020B0606020202030204" pitchFamily="34" charset="0"/>
              </a:rPr>
              <a:t>Continuously</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adapting</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to</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the</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dynamically</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changing</a:t>
            </a:r>
            <a:r>
              <a:rPr lang="es-ES" sz="2000" b="1" dirty="0">
                <a:solidFill>
                  <a:srgbClr val="002060"/>
                </a:solidFill>
                <a:latin typeface="Arial Narrow" panose="020B0606020202030204" pitchFamily="34" charset="0"/>
              </a:rPr>
              <a:t> macro, </a:t>
            </a:r>
            <a:r>
              <a:rPr lang="es-ES" sz="2000" b="1" dirty="0" err="1">
                <a:solidFill>
                  <a:srgbClr val="002060"/>
                </a:solidFill>
                <a:latin typeface="Arial Narrow" panose="020B0606020202030204" pitchFamily="34" charset="0"/>
              </a:rPr>
              <a:t>competitive</a:t>
            </a:r>
            <a:r>
              <a:rPr lang="es-ES" sz="2000" b="1" dirty="0">
                <a:solidFill>
                  <a:srgbClr val="002060"/>
                </a:solidFill>
                <a:latin typeface="Arial Narrow" panose="020B0606020202030204" pitchFamily="34" charset="0"/>
              </a:rPr>
              <a:t> and </a:t>
            </a:r>
            <a:r>
              <a:rPr lang="es-ES" sz="2000" b="1" dirty="0" err="1">
                <a:solidFill>
                  <a:srgbClr val="002060"/>
                </a:solidFill>
                <a:latin typeface="Arial Narrow" panose="020B0606020202030204" pitchFamily="34" charset="0"/>
              </a:rPr>
              <a:t>market</a:t>
            </a:r>
            <a:r>
              <a:rPr lang="es-ES" sz="2000" b="1" dirty="0">
                <a:solidFill>
                  <a:srgbClr val="002060"/>
                </a:solidFill>
                <a:latin typeface="Arial Narrow" panose="020B0606020202030204" pitchFamily="34" charset="0"/>
              </a:rPr>
              <a:t> </a:t>
            </a:r>
            <a:r>
              <a:rPr lang="es-ES" sz="2000" b="1" dirty="0" err="1">
                <a:solidFill>
                  <a:srgbClr val="002060"/>
                </a:solidFill>
                <a:latin typeface="Arial Narrow" panose="020B0606020202030204" pitchFamily="34" charset="0"/>
              </a:rPr>
              <a:t>environments</a:t>
            </a:r>
            <a:r>
              <a:rPr lang="es-ES" sz="2000" b="1" dirty="0">
                <a:solidFill>
                  <a:srgbClr val="002060"/>
                </a:solidFill>
                <a:latin typeface="Arial Narrow" panose="020B0606020202030204" pitchFamily="34" charset="0"/>
              </a:rPr>
              <a:t>.</a:t>
            </a:r>
          </a:p>
        </p:txBody>
      </p:sp>
    </p:spTree>
    <p:extLst>
      <p:ext uri="{BB962C8B-B14F-4D97-AF65-F5344CB8AC3E}">
        <p14:creationId xmlns:p14="http://schemas.microsoft.com/office/powerpoint/2010/main" val="22806359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968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Resultado de imagen de images from barcelona spain"/>
          <p:cNvSpPr>
            <a:spLocks noChangeAspect="1" noChangeArrowheads="1"/>
          </p:cNvSpPr>
          <p:nvPr/>
        </p:nvSpPr>
        <p:spPr bwMode="auto">
          <a:xfrm>
            <a:off x="155575" y="-411163"/>
            <a:ext cx="1866900" cy="857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dirty="0">
              <a:solidFill>
                <a:prstClr val="black"/>
              </a:solidFill>
            </a:endParaRPr>
          </a:p>
        </p:txBody>
      </p:sp>
      <p:sp>
        <p:nvSpPr>
          <p:cNvPr id="4" name="TextBox 3"/>
          <p:cNvSpPr txBox="1"/>
          <p:nvPr/>
        </p:nvSpPr>
        <p:spPr>
          <a:xfrm>
            <a:off x="2022475" y="674400"/>
            <a:ext cx="5535998" cy="5786199"/>
          </a:xfrm>
          <a:prstGeom prst="rect">
            <a:avLst/>
          </a:prstGeom>
          <a:solidFill>
            <a:schemeClr val="bg1">
              <a:alpha val="74000"/>
            </a:schemeClr>
          </a:solidFill>
        </p:spPr>
        <p:txBody>
          <a:bodyPr wrap="square" rtlCol="0">
            <a:spAutoFit/>
          </a:bodyPr>
          <a:lstStyle/>
          <a:p>
            <a:pPr algn="ctr" defTabSz="457200" fontAlgn="base">
              <a:spcBef>
                <a:spcPct val="0"/>
              </a:spcBef>
              <a:spcAft>
                <a:spcPct val="0"/>
              </a:spcAft>
              <a:defRPr/>
            </a:pPr>
            <a:r>
              <a:rPr lang="en-US" altLang="ko-KR" sz="2800" b="1" dirty="0">
                <a:solidFill>
                  <a:prstClr val="black"/>
                </a:solidFill>
                <a:latin typeface="Arial Narrow" panose="020B0606020202030204" pitchFamily="34" charset="0"/>
                <a:ea typeface="MS PGothic" pitchFamily="34" charset="-128"/>
              </a:rPr>
              <a:t>CITIES MUST BE LIVEABLE, LOVABLE AND PROFITABLE</a:t>
            </a:r>
          </a:p>
          <a:p>
            <a:pPr algn="ctr" defTabSz="457200" fontAlgn="base">
              <a:spcBef>
                <a:spcPct val="0"/>
              </a:spcBef>
              <a:spcAft>
                <a:spcPct val="0"/>
              </a:spcAft>
              <a:defRPr/>
            </a:pPr>
            <a:endParaRPr lang="en-US" altLang="ko-KR" sz="28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r>
              <a:rPr lang="en-US" altLang="ko-KR" sz="2800" b="1" dirty="0">
                <a:solidFill>
                  <a:prstClr val="black"/>
                </a:solidFill>
                <a:latin typeface="Arial Narrow" panose="020B0606020202030204" pitchFamily="34" charset="0"/>
                <a:ea typeface="MS PGothic" pitchFamily="34" charset="-128"/>
              </a:rPr>
              <a:t>THINK GLOBALLY, ACT LOCALLY AND </a:t>
            </a:r>
          </a:p>
          <a:p>
            <a:pPr algn="ctr" defTabSz="457200" fontAlgn="base">
              <a:spcBef>
                <a:spcPct val="0"/>
              </a:spcBef>
              <a:spcAft>
                <a:spcPct val="0"/>
              </a:spcAft>
              <a:defRPr/>
            </a:pPr>
            <a:r>
              <a:rPr lang="en-US" altLang="ko-KR" sz="2800" b="1" dirty="0">
                <a:solidFill>
                  <a:prstClr val="black"/>
                </a:solidFill>
                <a:latin typeface="Arial Narrow" panose="020B0606020202030204" pitchFamily="34" charset="0"/>
                <a:ea typeface="MS PGothic" pitchFamily="34" charset="-128"/>
              </a:rPr>
              <a:t>COMPETE WITH ATTITUDE</a:t>
            </a:r>
            <a:endParaRPr lang="en-GB" altLang="ko-KR" sz="28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sz="28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r>
              <a:rPr lang="ja-JP" altLang="es-ES" sz="4800" b="1" dirty="0">
                <a:solidFill>
                  <a:prstClr val="black"/>
                </a:solidFill>
                <a:latin typeface="Arial Narrow" panose="020B0606020202030204" pitchFamily="34" charset="0"/>
                <a:ea typeface="MS PGothic" pitchFamily="34" charset="-128"/>
              </a:rPr>
              <a:t>谢谢</a:t>
            </a:r>
            <a:endParaRPr lang="es-ES" altLang="ja-JP" sz="4800"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r>
              <a:rPr lang="en-GB" altLang="ko-KR" b="1" dirty="0">
                <a:solidFill>
                  <a:prstClr val="black"/>
                </a:solidFill>
                <a:latin typeface="Arial Narrow" panose="020B0606020202030204" pitchFamily="34" charset="0"/>
                <a:ea typeface="MS PGothic" pitchFamily="34" charset="-128"/>
              </a:rPr>
              <a:t>Esencan Terzibasoglu</a:t>
            </a:r>
          </a:p>
          <a:p>
            <a:pPr algn="ctr" defTabSz="457200" fontAlgn="base">
              <a:spcBef>
                <a:spcPct val="0"/>
              </a:spcBef>
              <a:spcAft>
                <a:spcPct val="0"/>
              </a:spcAft>
              <a:defRPr/>
            </a:pPr>
            <a:r>
              <a:rPr lang="en-GB" altLang="ko-KR" b="1" dirty="0">
                <a:solidFill>
                  <a:prstClr val="black"/>
                </a:solidFill>
                <a:latin typeface="Arial Narrow" panose="020B0606020202030204" pitchFamily="34" charset="0"/>
                <a:ea typeface="MS PGothic" pitchFamily="34" charset="-128"/>
              </a:rPr>
              <a:t>Director </a:t>
            </a:r>
          </a:p>
          <a:p>
            <a:pPr algn="ctr" defTabSz="457200" fontAlgn="base">
              <a:spcBef>
                <a:spcPct val="0"/>
              </a:spcBef>
              <a:spcAft>
                <a:spcPct val="0"/>
              </a:spcAft>
              <a:defRPr/>
            </a:pPr>
            <a:r>
              <a:rPr lang="en-GB" altLang="ko-KR" b="1" dirty="0">
                <a:solidFill>
                  <a:prstClr val="black"/>
                </a:solidFill>
                <a:latin typeface="Arial Narrow" panose="020B0606020202030204" pitchFamily="34" charset="0"/>
                <a:ea typeface="MS PGothic" pitchFamily="34" charset="-128"/>
              </a:rPr>
              <a:t>Destination Management &amp; Quality</a:t>
            </a:r>
          </a:p>
          <a:p>
            <a:pPr algn="ctr" defTabSz="457200" fontAlgn="base">
              <a:spcBef>
                <a:spcPct val="0"/>
              </a:spcBef>
              <a:spcAft>
                <a:spcPct val="0"/>
              </a:spcAft>
              <a:defRPr/>
            </a:pPr>
            <a:endParaRPr lang="en-GB" altLang="ko-KR"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endParaRPr lang="en-GB" altLang="ko-KR" b="1" dirty="0">
              <a:solidFill>
                <a:prstClr val="black"/>
              </a:solidFill>
              <a:latin typeface="Arial Narrow" panose="020B0606020202030204" pitchFamily="34" charset="0"/>
              <a:ea typeface="MS PGothic" pitchFamily="34" charset="-128"/>
            </a:endParaRPr>
          </a:p>
          <a:p>
            <a:pPr algn="ctr" defTabSz="457200" fontAlgn="base">
              <a:spcBef>
                <a:spcPct val="0"/>
              </a:spcBef>
              <a:spcAft>
                <a:spcPct val="0"/>
              </a:spcAft>
              <a:defRPr/>
            </a:pPr>
            <a:r>
              <a:rPr lang="en-GB" altLang="ko-KR" b="1" dirty="0">
                <a:solidFill>
                  <a:prstClr val="black"/>
                </a:solidFill>
                <a:latin typeface="Arial Narrow" panose="020B0606020202030204" pitchFamily="34" charset="0"/>
                <a:ea typeface="MS PGothic" pitchFamily="34" charset="-128"/>
                <a:hlinkClick r:id="rId3"/>
              </a:rPr>
              <a:t>eterzibasoglu@unwto.org</a:t>
            </a:r>
            <a:endParaRPr lang="en-GB" altLang="ko-KR" b="1" dirty="0">
              <a:solidFill>
                <a:prstClr val="black"/>
              </a:solidFill>
              <a:latin typeface="Arial Narrow" panose="020B0606020202030204" pitchFamily="34" charset="0"/>
              <a:ea typeface="MS PGothic" pitchFamily="34" charset="-128"/>
            </a:endParaRPr>
          </a:p>
        </p:txBody>
      </p:sp>
      <p:pic>
        <p:nvPicPr>
          <p:cNvPr id="1639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21121" y="5603230"/>
            <a:ext cx="938706" cy="48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9354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e Office">
  <a:themeElements>
    <a:clrScheme name="Tema de Office 3">
      <a:dk1>
        <a:srgbClr val="000099"/>
      </a:dk1>
      <a:lt1>
        <a:srgbClr val="FFFFFF"/>
      </a:lt1>
      <a:dk2>
        <a:srgbClr val="1F497D"/>
      </a:dk2>
      <a:lt2>
        <a:srgbClr val="EEECE1"/>
      </a:lt2>
      <a:accent1>
        <a:srgbClr val="4F81BD"/>
      </a:accent1>
      <a:accent2>
        <a:srgbClr val="C0504D"/>
      </a:accent2>
      <a:accent3>
        <a:srgbClr val="FFFFFF"/>
      </a:accent3>
      <a:accent4>
        <a:srgbClr val="000082"/>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ma de Offic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Tema de Office 2">
        <a:dk1>
          <a:srgbClr val="003399"/>
        </a:dk1>
        <a:lt1>
          <a:srgbClr val="FFFFFF"/>
        </a:lt1>
        <a:dk2>
          <a:srgbClr val="1F497D"/>
        </a:dk2>
        <a:lt2>
          <a:srgbClr val="EEECE1"/>
        </a:lt2>
        <a:accent1>
          <a:srgbClr val="4F81BD"/>
        </a:accent1>
        <a:accent2>
          <a:srgbClr val="C0504D"/>
        </a:accent2>
        <a:accent3>
          <a:srgbClr val="FFFFFF"/>
        </a:accent3>
        <a:accent4>
          <a:srgbClr val="002A82"/>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Tema de Office 3">
        <a:dk1>
          <a:srgbClr val="000099"/>
        </a:dk1>
        <a:lt1>
          <a:srgbClr val="FFFFFF"/>
        </a:lt1>
        <a:dk2>
          <a:srgbClr val="1F497D"/>
        </a:dk2>
        <a:lt2>
          <a:srgbClr val="EEECE1"/>
        </a:lt2>
        <a:accent1>
          <a:srgbClr val="4F81BD"/>
        </a:accent1>
        <a:accent2>
          <a:srgbClr val="C0504D"/>
        </a:accent2>
        <a:accent3>
          <a:srgbClr val="FFFFFF"/>
        </a:accent3>
        <a:accent4>
          <a:srgbClr val="000082"/>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1002</TotalTime>
  <Words>4162</Words>
  <Application>Microsoft Office PowerPoint</Application>
  <PresentationFormat>Presentación en pantalla (4:3)</PresentationFormat>
  <Paragraphs>724</Paragraphs>
  <Slides>73</Slides>
  <Notes>7</Notes>
  <HiddenSlides>0</HiddenSlides>
  <MMClips>0</MMClips>
  <ScaleCrop>false</ScaleCrop>
  <HeadingPairs>
    <vt:vector size="8" baseType="variant">
      <vt:variant>
        <vt:lpstr>Fuentes usadas</vt:lpstr>
      </vt:variant>
      <vt:variant>
        <vt:i4>9</vt:i4>
      </vt:variant>
      <vt:variant>
        <vt:lpstr>Tema</vt:lpstr>
      </vt:variant>
      <vt:variant>
        <vt:i4>5</vt:i4>
      </vt:variant>
      <vt:variant>
        <vt:lpstr>Servidores OLE incrustados</vt:lpstr>
      </vt:variant>
      <vt:variant>
        <vt:i4>2</vt:i4>
      </vt:variant>
      <vt:variant>
        <vt:lpstr>Títulos de diapositiva</vt:lpstr>
      </vt:variant>
      <vt:variant>
        <vt:i4>73</vt:i4>
      </vt:variant>
    </vt:vector>
  </HeadingPairs>
  <TitlesOfParts>
    <vt:vector size="89" baseType="lpstr">
      <vt:lpstr>맑은 고딕</vt:lpstr>
      <vt:lpstr>MS PGothic</vt:lpstr>
      <vt:lpstr>MS PGothic</vt:lpstr>
      <vt:lpstr>Arial</vt:lpstr>
      <vt:lpstr>Arial Narrow</vt:lpstr>
      <vt:lpstr>Arial Narrow Bold</vt:lpstr>
      <vt:lpstr>Calibri</vt:lpstr>
      <vt:lpstr>Times New Roman</vt:lpstr>
      <vt:lpstr>Wingdings</vt:lpstr>
      <vt:lpstr>Office Theme</vt:lpstr>
      <vt:lpstr>Tema de Office</vt:lpstr>
      <vt:lpstr>2_Custom Design</vt:lpstr>
      <vt:lpstr>3_Tema de Office</vt:lpstr>
      <vt:lpstr>1_Tema de Office</vt:lpstr>
      <vt:lpstr>Microsoft Excel Chart</vt:lpstr>
      <vt:lpstr>Chart</vt:lpstr>
      <vt:lpstr>Presentación de PowerPoint</vt:lpstr>
      <vt:lpstr>URBAN TOURISM AND DESTINATION MANAGEMENT</vt:lpstr>
      <vt:lpstr>URBAN TOURISM AND DESTINATION MANAGEMENT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INTRODUCTION TO DESTINATION MANAGEMENT AND MARKETING</vt:lpstr>
      <vt:lpstr>INTRODUCTION TO DESTINATION MANAGEMENT AND MARKETING</vt:lpstr>
      <vt:lpstr>INTRODUCTION TO DESTINATION MANAGEMENT AND MARKETING</vt:lpstr>
      <vt:lpstr>INTRODUCTION TO DESTINATION MANAGEMENT AND MARKETING</vt:lpstr>
      <vt:lpstr>DESTINATION MANAGEMENT &amp; TOURISM VALUE CHAIN</vt:lpstr>
      <vt:lpstr>DESTINATION MANAGEMENT &amp; TOURISM VALUE CHAIN</vt:lpstr>
      <vt:lpstr>DESTINATION MANAGEMENT / MARKETING ORGANIZATIONS</vt:lpstr>
      <vt:lpstr>DESTINATION MANAGEMENT / MARKETING ORGANIZATIONS</vt:lpstr>
      <vt:lpstr>DESTINATION MANAGEMENT / MARKETING ORGANIZATIONS</vt:lpstr>
      <vt:lpstr>LINK BETWEEN THE SUCCESS OF A DESTINATION AND ITS DMO</vt:lpstr>
      <vt:lpstr>Presentación de PowerPoint</vt:lpstr>
      <vt:lpstr>1. SITUATION ASSESSMENT  (WHERE ARE WE NOW?)</vt:lpstr>
      <vt:lpstr>2. A STRATEGIC FRAMEWORK  (WHERE WOULD WE LIKE TO BE?)</vt:lpstr>
      <vt:lpstr>3. AN INTEGRATED, MULTI-YEAR IMPLEMENTATION PLAN  (HOW DO WE GET THERE?)</vt:lpstr>
      <vt:lpstr>4. INSTITUTIONAL AND PERFORMANCE MANAGEMENT ARRANGEMENTS - GOVERNANCE</vt:lpstr>
      <vt:lpstr>Presentación de PowerPoint</vt:lpstr>
      <vt:lpstr>KEY PRINCIPLES IN TOURISM PRODUCT DEVELOPMENT (TPD)</vt:lpstr>
      <vt:lpstr>KEY PRINCIPLES IN TOURISM PRODUCT DEVELOPMENT (TPD)</vt:lpstr>
      <vt:lpstr>MARKETING FUNDEMENTALS AND KEY CONCEPTS </vt:lpstr>
      <vt:lpstr>KEY CONCEPTS</vt:lpstr>
      <vt:lpstr>KEY CONCEPTS</vt:lpstr>
      <vt:lpstr>KEY CONCEPTS</vt:lpstr>
      <vt:lpstr>Presentación de PowerPoint</vt:lpstr>
      <vt:lpstr>Differentiate or die…</vt:lpstr>
      <vt:lpstr>Differentiate or die…</vt:lpstr>
      <vt:lpstr>Generic</vt:lpstr>
      <vt:lpstr>DISTINCTIVE:</vt:lpstr>
      <vt:lpstr>APPROPRIATE:</vt:lpstr>
      <vt:lpstr>GASTRONOMY:</vt:lpstr>
      <vt:lpstr>ARCHITECTURE:</vt:lpstr>
      <vt:lpstr>CUSTOMS &amp; TRADITIONS</vt:lpstr>
      <vt:lpstr>LOCAL PRODUCTS:</vt:lpstr>
      <vt:lpstr>And so much more; hospitality, lifestyle, etc.</vt:lpstr>
      <vt:lpstr>MODEL FOR DESTINATION COMPETITIVENESS</vt:lpstr>
      <vt:lpstr>A SIMPLE DESTINATION COMPETITIVENESS MODEL (Quantitative and qualitative factors for destination competitiveness)</vt:lpstr>
      <vt:lpstr>QUALITY DESTINATION MANAGEMENT</vt:lpstr>
      <vt:lpstr>QUALITY IN TOURISM</vt:lpstr>
      <vt:lpstr>QUALITY FOR WHOM  (IN A DESTINATION) ?</vt:lpstr>
      <vt:lpstr>DESTINATION QUALITY AND THE CUSTOMER/  BASIC PRINCIPLES</vt:lpstr>
      <vt:lpstr>QUALITY ATTRIBUTES OF DESTINATIONS</vt:lpstr>
      <vt:lpstr>QUALITY ATTRIBUTES OF DESTINATIONS</vt:lpstr>
      <vt:lpstr>QUALITY ATTRIBUTES OF DESTINATIONS</vt:lpstr>
      <vt:lpstr>PROCESS FOR QUALITY MANAGEMENT</vt:lpstr>
      <vt:lpstr>STANDARDIZATION, CERTIFICATION AND CATEGORIZATION</vt:lpstr>
      <vt:lpstr>QUALITY IN TOURISM</vt:lpstr>
      <vt:lpstr>BASIC QUALITY INDICATORS AT DESTINATION LEVEL</vt:lpstr>
      <vt:lpstr>BASIC QUALITY INDICATORS AT DESTINATION LEVEL</vt:lpstr>
      <vt:lpstr>BASIC QUALITY INDICATORS AT DESTINATION LEVEL (Destination Typology)</vt:lpstr>
      <vt:lpstr>Presentación de PowerPoint</vt:lpstr>
      <vt:lpstr>POSITIONING TOURISM ON THE URBAN AGENDA NEW PARADIGMS</vt:lpstr>
      <vt:lpstr>POSITIONING TOURISM ON THE URBAN AGENDA </vt:lpstr>
      <vt:lpstr>POSITIONING TOURISM ON THE URBAN AGENDA</vt:lpstr>
      <vt:lpstr>POSITIONING TOURISM ON THE URBAN AGENDA</vt:lpstr>
      <vt:lpstr>POSITIONING TOURISM ON THE URBAN AGENDA</vt:lpstr>
      <vt:lpstr> SUSTAINABLE TOURISM FOR URBAN  DEVELOPMENT: A FRAMEWORK OF KEY ISSUES </vt:lpstr>
      <vt:lpstr> SUSTAINABLE TOURISM FOR URBAN  DEVELOPMENT: A FRAMEWORK OF KEY ISSUES </vt:lpstr>
      <vt:lpstr> SUSTAINABLE TOURISM FOR URBAN  DEVELOPMENT: A FRAMEWORK OF KEY ISSUES </vt:lpstr>
      <vt:lpstr>CHANGE AND INNOVATION:  The Digital Revolution and the Millennial Traveler</vt:lpstr>
      <vt:lpstr>CHANGE AND INNOVATION:  The Digital Revolution and the Millennial Traveler</vt:lpstr>
      <vt:lpstr>CHANGE AND INNOVATION:  The Digital Revolution and the Millennial Traveler</vt:lpstr>
      <vt:lpstr>2. BEIJING (CHINA)</vt:lpstr>
      <vt:lpstr>KEYS FOR SUCCESS</vt:lpstr>
      <vt:lpstr>Presentación de PowerPoint</vt:lpstr>
    </vt:vector>
  </TitlesOfParts>
  <Company>UNWTO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URBAN TOURISM AND DESTINATION MANAGEMENT</dc:title>
  <dc:creator>Esencan Terzibasoglu</dc:creator>
  <cp:lastModifiedBy>Esencan Terzibasoglu</cp:lastModifiedBy>
  <cp:revision>98</cp:revision>
  <cp:lastPrinted>2017-07-10T10:52:27Z</cp:lastPrinted>
  <dcterms:created xsi:type="dcterms:W3CDTF">2017-07-04T07:57:00Z</dcterms:created>
  <dcterms:modified xsi:type="dcterms:W3CDTF">2017-08-29T09:51:59Z</dcterms:modified>
</cp:coreProperties>
</file>